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61" r:id="rId4"/>
    <p:sldId id="262" r:id="rId5"/>
    <p:sldId id="263" r:id="rId6"/>
    <p:sldId id="272" r:id="rId7"/>
    <p:sldId id="27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2"/>
  <c:chart>
    <c:title>
      <c:tx>
        <c:rich>
          <a:bodyPr rot="0"/>
          <a:lstStyle/>
          <a:p>
            <a:pPr>
              <a:defRPr lang="es-MX" sz="216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es-MX" sz="2160" b="1" strike="noStrike" spc="-1">
                <a:solidFill>
                  <a:srgbClr val="000000"/>
                </a:solidFill>
                <a:latin typeface="Calibri"/>
              </a:rPr>
              <a:t>Año 2013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Ventas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E6F-4D31-87DA-4D0978C63D7B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9C2F2C"/>
                  </a:gs>
                  <a:gs pos="100000">
                    <a:srgbClr val="CB3D39"/>
                  </a:gs>
                </a:gsLst>
                <a:lin ang="16200000"/>
              </a:gra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6F-4D31-87DA-4D0978C63D7B}"/>
              </c:ext>
            </c:extLst>
          </c:dPt>
          <c:dLbls>
            <c:dLbl>
              <c:idx val="0"/>
              <c:layout/>
              <c:numFmt formatCode="0%" sourceLinked="0"/>
              <c:spPr/>
              <c:txPr>
                <a:bodyPr/>
                <a:lstStyle/>
                <a:p>
                  <a:pPr>
                    <a:defRPr sz="18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6F-4D31-87DA-4D0978C63D7B}"/>
                </c:ext>
              </c:extLst>
            </c:dLbl>
            <c:dLbl>
              <c:idx val="1"/>
              <c:layout/>
              <c:numFmt formatCode="0%" sourceLinked="0"/>
              <c:spPr/>
              <c:txPr>
                <a:bodyPr/>
                <a:lstStyle/>
                <a:p>
                  <a:pPr>
                    <a:defRPr sz="18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6F-4D31-87DA-4D0978C63D7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Vulnerables o muy vulnerables</c:v>
                </c:pt>
                <c:pt idx="1">
                  <c:v>No Vulnerables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0.44</c:v>
                </c:pt>
                <c:pt idx="1">
                  <c:v>0.66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E6F-4D31-87DA-4D0978C63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solidFill>
          <a:srgbClr val="FFFFFF"/>
        </a:solidFill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es-ES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roundedCorners val="0"/>
  <c:style val="2"/>
  <c:chart>
    <c:title>
      <c:tx>
        <c:rich>
          <a:bodyPr rot="0"/>
          <a:lstStyle/>
          <a:p>
            <a:pPr>
              <a:defRPr lang="en-US" sz="216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en-US" sz="2160" b="1" strike="noStrike" spc="-1">
                <a:solidFill>
                  <a:srgbClr val="000000"/>
                </a:solidFill>
                <a:latin typeface="Calibri"/>
              </a:rPr>
              <a:t>Año 2021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Año 2018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762-43AE-BED9-FF87BD3C717D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9C2F2C"/>
                  </a:gs>
                  <a:gs pos="100000">
                    <a:srgbClr val="CB3D39"/>
                  </a:gs>
                </a:gsLst>
                <a:lin ang="16200000"/>
              </a:gra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62-43AE-BED9-FF87BD3C717D}"/>
              </c:ext>
            </c:extLst>
          </c:dPt>
          <c:dLbls>
            <c:dLbl>
              <c:idx val="0"/>
              <c:layout/>
              <c:numFmt formatCode="0.00%" sourceLinked="0"/>
              <c:spPr/>
              <c:txPr>
                <a:bodyPr/>
                <a:lstStyle/>
                <a:p>
                  <a:pPr>
                    <a:defRPr sz="18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2-43AE-BED9-FF87BD3C717D}"/>
                </c:ext>
              </c:extLst>
            </c:dLbl>
            <c:dLbl>
              <c:idx val="1"/>
              <c:layout/>
              <c:numFmt formatCode="0.00%" sourceLinked="0"/>
              <c:spPr/>
              <c:txPr>
                <a:bodyPr/>
                <a:lstStyle/>
                <a:p>
                  <a:pPr>
                    <a:defRPr sz="18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62-43AE-BED9-FF87BD3C717D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Vulnerables o muy vulnerables</c:v>
                </c:pt>
                <c:pt idx="1">
                  <c:v>No Vulnerables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0.32429999999999998</c:v>
                </c:pt>
                <c:pt idx="1">
                  <c:v>0.67569999999999997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62-43AE-BED9-FF87BD3C7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solidFill>
          <a:srgbClr val="FFFFFF"/>
        </a:solidFill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es-ES"/>
        </a:p>
      </c:txPr>
    </c:legend>
    <c:plotVisOnly val="1"/>
    <c:dispBlanksAs val="gap"/>
    <c:showDLblsOverMax val="1"/>
  </c:chart>
  <c:spPr>
    <a:noFill/>
    <a:ln w="9360">
      <a:solidFill>
        <a:srgbClr val="D9D9D9"/>
      </a:solidFill>
      <a:round/>
    </a:ln>
  </c:spPr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5460B-CDD6-4660-A038-6A8D7D02C30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2B18773-2B05-4738-9D2A-3F248D10FFAE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Implementación del Sistema de Gestión de la Seguridad de la Información en las entidades </a:t>
          </a:r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(SGSI).</a:t>
          </a:r>
          <a:endParaRPr lang="es-ES" dirty="0">
            <a:solidFill>
              <a:schemeClr val="tx1"/>
            </a:solidFill>
          </a:endParaRPr>
        </a:p>
      </dgm:t>
    </dgm:pt>
    <dgm:pt modelId="{FA30BD24-890F-4B03-B09F-85495F666F9A}" type="parTrans" cxnId="{2A905DF4-DE35-42B4-86B6-25C682C9EFBF}">
      <dgm:prSet/>
      <dgm:spPr/>
      <dgm:t>
        <a:bodyPr/>
        <a:lstStyle/>
        <a:p>
          <a:endParaRPr lang="es-ES"/>
        </a:p>
      </dgm:t>
    </dgm:pt>
    <dgm:pt modelId="{35E97281-26B2-412D-9DC5-0A7EEB00ECC6}" type="sibTrans" cxnId="{2A905DF4-DE35-42B4-86B6-25C682C9EFBF}">
      <dgm:prSet/>
      <dgm:spPr/>
      <dgm:t>
        <a:bodyPr/>
        <a:lstStyle/>
        <a:p>
          <a:endParaRPr lang="es-ES"/>
        </a:p>
      </dgm:t>
    </dgm:pt>
    <dgm:pt modelId="{B05A5F7A-096B-413B-9DF5-D112A6BBE634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Base Legal Vigente</a:t>
          </a:r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. </a:t>
          </a:r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Gaceta Oficial No. 45 Ordinaria de 4 de julio de 2019.</a:t>
          </a:r>
          <a:endParaRPr lang="es-ES" dirty="0">
            <a:solidFill>
              <a:schemeClr val="tx1"/>
            </a:solidFill>
          </a:endParaRPr>
        </a:p>
      </dgm:t>
    </dgm:pt>
    <dgm:pt modelId="{5E5DB752-B31E-451F-81F6-D6390E8A3F74}" type="parTrans" cxnId="{622DD5C8-12B5-417E-8CE0-3E0F4B7E3DCC}">
      <dgm:prSet/>
      <dgm:spPr/>
      <dgm:t>
        <a:bodyPr/>
        <a:lstStyle/>
        <a:p>
          <a:endParaRPr lang="es-ES"/>
        </a:p>
      </dgm:t>
    </dgm:pt>
    <dgm:pt modelId="{ADB2CA2C-86AE-41EF-B6E5-B4B5E9E7EF18}" type="sibTrans" cxnId="{622DD5C8-12B5-417E-8CE0-3E0F4B7E3DCC}">
      <dgm:prSet/>
      <dgm:spPr/>
      <dgm:t>
        <a:bodyPr/>
        <a:lstStyle/>
        <a:p>
          <a:endParaRPr lang="es-ES"/>
        </a:p>
      </dgm:t>
    </dgm:pt>
    <dgm:pt modelId="{8D672E52-0744-4E51-8CAA-F07F5CE4578C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Plan de Seguridad Informática. Responsabilidades, Medidas, Políticas y Procedimientos</a:t>
          </a:r>
          <a:r>
            <a:rPr lang="es-ES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.</a:t>
          </a:r>
          <a:endParaRPr lang="es-ES" dirty="0"/>
        </a:p>
      </dgm:t>
    </dgm:pt>
    <dgm:pt modelId="{D66BEBC1-0D2F-40CC-8322-C8D3DDC8BEEE}" type="parTrans" cxnId="{8E4E2829-29C2-4B96-8095-47C065EF3307}">
      <dgm:prSet/>
      <dgm:spPr/>
      <dgm:t>
        <a:bodyPr/>
        <a:lstStyle/>
        <a:p>
          <a:endParaRPr lang="es-ES"/>
        </a:p>
      </dgm:t>
    </dgm:pt>
    <dgm:pt modelId="{74702A4F-E196-4393-81A8-3CD931F3E655}" type="sibTrans" cxnId="{8E4E2829-29C2-4B96-8095-47C065EF3307}">
      <dgm:prSet/>
      <dgm:spPr/>
      <dgm:t>
        <a:bodyPr/>
        <a:lstStyle/>
        <a:p>
          <a:endParaRPr lang="es-ES"/>
        </a:p>
      </dgm:t>
    </dgm:pt>
    <dgm:pt modelId="{6E014A9C-76E0-49E3-AAA5-BDAA6D66A4A0}" type="pres">
      <dgm:prSet presAssocID="{7EC5460B-CDD6-4660-A038-6A8D7D02C3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E75DD91A-5BF0-4412-96C4-26984F4E49C7}" type="pres">
      <dgm:prSet presAssocID="{7EC5460B-CDD6-4660-A038-6A8D7D02C30B}" presName="Name1" presStyleCnt="0"/>
      <dgm:spPr/>
    </dgm:pt>
    <dgm:pt modelId="{8DE94A56-D246-4845-9450-33A834DB0674}" type="pres">
      <dgm:prSet presAssocID="{7EC5460B-CDD6-4660-A038-6A8D7D02C30B}" presName="cycle" presStyleCnt="0"/>
      <dgm:spPr/>
    </dgm:pt>
    <dgm:pt modelId="{24681371-1D06-4C43-A1C0-00D761F75D76}" type="pres">
      <dgm:prSet presAssocID="{7EC5460B-CDD6-4660-A038-6A8D7D02C30B}" presName="srcNode" presStyleLbl="node1" presStyleIdx="0" presStyleCnt="3"/>
      <dgm:spPr/>
    </dgm:pt>
    <dgm:pt modelId="{F2611040-964C-47B7-85A2-D7B4A53A3BBF}" type="pres">
      <dgm:prSet presAssocID="{7EC5460B-CDD6-4660-A038-6A8D7D02C30B}" presName="conn" presStyleLbl="parChTrans1D2" presStyleIdx="0" presStyleCnt="1"/>
      <dgm:spPr/>
      <dgm:t>
        <a:bodyPr/>
        <a:lstStyle/>
        <a:p>
          <a:endParaRPr lang="es-ES"/>
        </a:p>
      </dgm:t>
    </dgm:pt>
    <dgm:pt modelId="{2EB33C39-C1C8-4D72-BE62-CAA5B57FFB73}" type="pres">
      <dgm:prSet presAssocID="{7EC5460B-CDD6-4660-A038-6A8D7D02C30B}" presName="extraNode" presStyleLbl="node1" presStyleIdx="0" presStyleCnt="3"/>
      <dgm:spPr/>
    </dgm:pt>
    <dgm:pt modelId="{D37BB6F9-EF1B-4148-8011-FFB3AE2ECAAD}" type="pres">
      <dgm:prSet presAssocID="{7EC5460B-CDD6-4660-A038-6A8D7D02C30B}" presName="dstNode" presStyleLbl="node1" presStyleIdx="0" presStyleCnt="3"/>
      <dgm:spPr/>
    </dgm:pt>
    <dgm:pt modelId="{4AC5295E-7E76-4D67-9C1C-6304372667A3}" type="pres">
      <dgm:prSet presAssocID="{72B18773-2B05-4738-9D2A-3F248D10FFA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6DA42B-06D3-4E2D-9D06-3574D1C842E4}" type="pres">
      <dgm:prSet presAssocID="{72B18773-2B05-4738-9D2A-3F248D10FFAE}" presName="accent_1" presStyleCnt="0"/>
      <dgm:spPr/>
    </dgm:pt>
    <dgm:pt modelId="{22032F7E-FB62-487D-806B-B797A90C03A9}" type="pres">
      <dgm:prSet presAssocID="{72B18773-2B05-4738-9D2A-3F248D10FFAE}" presName="accentRepeatNode" presStyleLbl="solidFgAcc1" presStyleIdx="0" presStyleCnt="3"/>
      <dgm:spPr/>
    </dgm:pt>
    <dgm:pt modelId="{377A125F-EEFD-41D1-9635-FC7C9BC196A7}" type="pres">
      <dgm:prSet presAssocID="{B05A5F7A-096B-413B-9DF5-D112A6BBE63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73BEFF-B9C2-462D-8DB7-93E3A44541D3}" type="pres">
      <dgm:prSet presAssocID="{B05A5F7A-096B-413B-9DF5-D112A6BBE634}" presName="accent_2" presStyleCnt="0"/>
      <dgm:spPr/>
    </dgm:pt>
    <dgm:pt modelId="{F88751F2-115B-4955-86AA-9F950CDC4592}" type="pres">
      <dgm:prSet presAssocID="{B05A5F7A-096B-413B-9DF5-D112A6BBE634}" presName="accentRepeatNode" presStyleLbl="solidFgAcc1" presStyleIdx="1" presStyleCnt="3"/>
      <dgm:spPr/>
    </dgm:pt>
    <dgm:pt modelId="{4E67E6C4-C260-411B-AB57-20AC83BF4686}" type="pres">
      <dgm:prSet presAssocID="{8D672E52-0744-4E51-8CAA-F07F5CE4578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43EED1-897B-4550-824A-3C0D81FDE8EB}" type="pres">
      <dgm:prSet presAssocID="{8D672E52-0744-4E51-8CAA-F07F5CE4578C}" presName="accent_3" presStyleCnt="0"/>
      <dgm:spPr/>
    </dgm:pt>
    <dgm:pt modelId="{E35FBB7A-628B-4414-8F63-EBBDD8F9D345}" type="pres">
      <dgm:prSet presAssocID="{8D672E52-0744-4E51-8CAA-F07F5CE4578C}" presName="accentRepeatNode" presStyleLbl="solidFgAcc1" presStyleIdx="2" presStyleCnt="3"/>
      <dgm:spPr/>
    </dgm:pt>
  </dgm:ptLst>
  <dgm:cxnLst>
    <dgm:cxn modelId="{13AAAA72-4663-4C0C-9813-E9CC6D06EA08}" type="presOf" srcId="{B05A5F7A-096B-413B-9DF5-D112A6BBE634}" destId="{377A125F-EEFD-41D1-9635-FC7C9BC196A7}" srcOrd="0" destOrd="0" presId="urn:microsoft.com/office/officeart/2008/layout/VerticalCurvedList"/>
    <dgm:cxn modelId="{5294C806-11D0-4960-9E69-7CBF953EAD92}" type="presOf" srcId="{35E97281-26B2-412D-9DC5-0A7EEB00ECC6}" destId="{F2611040-964C-47B7-85A2-D7B4A53A3BBF}" srcOrd="0" destOrd="0" presId="urn:microsoft.com/office/officeart/2008/layout/VerticalCurvedList"/>
    <dgm:cxn modelId="{15F39244-0901-4EE3-8CB0-B37D9D72AAD0}" type="presOf" srcId="{8D672E52-0744-4E51-8CAA-F07F5CE4578C}" destId="{4E67E6C4-C260-411B-AB57-20AC83BF4686}" srcOrd="0" destOrd="0" presId="urn:microsoft.com/office/officeart/2008/layout/VerticalCurvedList"/>
    <dgm:cxn modelId="{7DE933C2-2BE5-4DB7-8421-F8E5A0DAFF9C}" type="presOf" srcId="{7EC5460B-CDD6-4660-A038-6A8D7D02C30B}" destId="{6E014A9C-76E0-49E3-AAA5-BDAA6D66A4A0}" srcOrd="0" destOrd="0" presId="urn:microsoft.com/office/officeart/2008/layout/VerticalCurvedList"/>
    <dgm:cxn modelId="{AD77DE03-2732-4DFA-9914-52AB6A524126}" type="presOf" srcId="{72B18773-2B05-4738-9D2A-3F248D10FFAE}" destId="{4AC5295E-7E76-4D67-9C1C-6304372667A3}" srcOrd="0" destOrd="0" presId="urn:microsoft.com/office/officeart/2008/layout/VerticalCurvedList"/>
    <dgm:cxn modelId="{622DD5C8-12B5-417E-8CE0-3E0F4B7E3DCC}" srcId="{7EC5460B-CDD6-4660-A038-6A8D7D02C30B}" destId="{B05A5F7A-096B-413B-9DF5-D112A6BBE634}" srcOrd="1" destOrd="0" parTransId="{5E5DB752-B31E-451F-81F6-D6390E8A3F74}" sibTransId="{ADB2CA2C-86AE-41EF-B6E5-B4B5E9E7EF18}"/>
    <dgm:cxn modelId="{2A905DF4-DE35-42B4-86B6-25C682C9EFBF}" srcId="{7EC5460B-CDD6-4660-A038-6A8D7D02C30B}" destId="{72B18773-2B05-4738-9D2A-3F248D10FFAE}" srcOrd="0" destOrd="0" parTransId="{FA30BD24-890F-4B03-B09F-85495F666F9A}" sibTransId="{35E97281-26B2-412D-9DC5-0A7EEB00ECC6}"/>
    <dgm:cxn modelId="{8E4E2829-29C2-4B96-8095-47C065EF3307}" srcId="{7EC5460B-CDD6-4660-A038-6A8D7D02C30B}" destId="{8D672E52-0744-4E51-8CAA-F07F5CE4578C}" srcOrd="2" destOrd="0" parTransId="{D66BEBC1-0D2F-40CC-8322-C8D3DDC8BEEE}" sibTransId="{74702A4F-E196-4393-81A8-3CD931F3E655}"/>
    <dgm:cxn modelId="{5380F7F3-81D0-4FAA-A814-30C032B45457}" type="presParOf" srcId="{6E014A9C-76E0-49E3-AAA5-BDAA6D66A4A0}" destId="{E75DD91A-5BF0-4412-96C4-26984F4E49C7}" srcOrd="0" destOrd="0" presId="urn:microsoft.com/office/officeart/2008/layout/VerticalCurvedList"/>
    <dgm:cxn modelId="{816E90A7-69C4-4302-B1F0-1EEABC16536C}" type="presParOf" srcId="{E75DD91A-5BF0-4412-96C4-26984F4E49C7}" destId="{8DE94A56-D246-4845-9450-33A834DB0674}" srcOrd="0" destOrd="0" presId="urn:microsoft.com/office/officeart/2008/layout/VerticalCurvedList"/>
    <dgm:cxn modelId="{735852B5-C700-49CA-ADB1-B626054DD784}" type="presParOf" srcId="{8DE94A56-D246-4845-9450-33A834DB0674}" destId="{24681371-1D06-4C43-A1C0-00D761F75D76}" srcOrd="0" destOrd="0" presId="urn:microsoft.com/office/officeart/2008/layout/VerticalCurvedList"/>
    <dgm:cxn modelId="{28199F20-2DB7-43A8-B0A0-3C58EB953EA4}" type="presParOf" srcId="{8DE94A56-D246-4845-9450-33A834DB0674}" destId="{F2611040-964C-47B7-85A2-D7B4A53A3BBF}" srcOrd="1" destOrd="0" presId="urn:microsoft.com/office/officeart/2008/layout/VerticalCurvedList"/>
    <dgm:cxn modelId="{9D23CBAE-AE74-48AF-BEEE-6F44DD2DA418}" type="presParOf" srcId="{8DE94A56-D246-4845-9450-33A834DB0674}" destId="{2EB33C39-C1C8-4D72-BE62-CAA5B57FFB73}" srcOrd="2" destOrd="0" presId="urn:microsoft.com/office/officeart/2008/layout/VerticalCurvedList"/>
    <dgm:cxn modelId="{BF7B6CEE-8C9B-4254-88E7-7AB0DB87E7F8}" type="presParOf" srcId="{8DE94A56-D246-4845-9450-33A834DB0674}" destId="{D37BB6F9-EF1B-4148-8011-FFB3AE2ECAAD}" srcOrd="3" destOrd="0" presId="urn:microsoft.com/office/officeart/2008/layout/VerticalCurvedList"/>
    <dgm:cxn modelId="{8AF98712-F73D-4036-894E-B5FF4F0C462D}" type="presParOf" srcId="{E75DD91A-5BF0-4412-96C4-26984F4E49C7}" destId="{4AC5295E-7E76-4D67-9C1C-6304372667A3}" srcOrd="1" destOrd="0" presId="urn:microsoft.com/office/officeart/2008/layout/VerticalCurvedList"/>
    <dgm:cxn modelId="{113524AE-0641-4C0B-82FA-C01B87615693}" type="presParOf" srcId="{E75DD91A-5BF0-4412-96C4-26984F4E49C7}" destId="{FD6DA42B-06D3-4E2D-9D06-3574D1C842E4}" srcOrd="2" destOrd="0" presId="urn:microsoft.com/office/officeart/2008/layout/VerticalCurvedList"/>
    <dgm:cxn modelId="{C95BF555-166F-4643-98F9-457287FAAEFE}" type="presParOf" srcId="{FD6DA42B-06D3-4E2D-9D06-3574D1C842E4}" destId="{22032F7E-FB62-487D-806B-B797A90C03A9}" srcOrd="0" destOrd="0" presId="urn:microsoft.com/office/officeart/2008/layout/VerticalCurvedList"/>
    <dgm:cxn modelId="{590303D0-0EB7-4C1E-8AB3-73F76738A5EE}" type="presParOf" srcId="{E75DD91A-5BF0-4412-96C4-26984F4E49C7}" destId="{377A125F-EEFD-41D1-9635-FC7C9BC196A7}" srcOrd="3" destOrd="0" presId="urn:microsoft.com/office/officeart/2008/layout/VerticalCurvedList"/>
    <dgm:cxn modelId="{EA359AB0-D4DB-432F-9ABA-810CE2F0906A}" type="presParOf" srcId="{E75DD91A-5BF0-4412-96C4-26984F4E49C7}" destId="{7373BEFF-B9C2-462D-8DB7-93E3A44541D3}" srcOrd="4" destOrd="0" presId="urn:microsoft.com/office/officeart/2008/layout/VerticalCurvedList"/>
    <dgm:cxn modelId="{D326DB1E-44BC-411F-AEAF-3B64C53A1F16}" type="presParOf" srcId="{7373BEFF-B9C2-462D-8DB7-93E3A44541D3}" destId="{F88751F2-115B-4955-86AA-9F950CDC4592}" srcOrd="0" destOrd="0" presId="urn:microsoft.com/office/officeart/2008/layout/VerticalCurvedList"/>
    <dgm:cxn modelId="{0280158D-B9A7-40F4-9A59-2CE32A262B94}" type="presParOf" srcId="{E75DD91A-5BF0-4412-96C4-26984F4E49C7}" destId="{4E67E6C4-C260-411B-AB57-20AC83BF4686}" srcOrd="5" destOrd="0" presId="urn:microsoft.com/office/officeart/2008/layout/VerticalCurvedList"/>
    <dgm:cxn modelId="{78A4B4B3-E256-4B9D-98A5-04E108C255DE}" type="presParOf" srcId="{E75DD91A-5BF0-4412-96C4-26984F4E49C7}" destId="{6643EED1-897B-4550-824A-3C0D81FDE8EB}" srcOrd="6" destOrd="0" presId="urn:microsoft.com/office/officeart/2008/layout/VerticalCurvedList"/>
    <dgm:cxn modelId="{0E126E80-22B4-4B37-B363-B6DC69B7FB21}" type="presParOf" srcId="{6643EED1-897B-4550-824A-3C0D81FDE8EB}" destId="{E35FBB7A-628B-4414-8F63-EBBDD8F9D34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BB0EA6-9F1B-4692-B12E-24BE8E814CDE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A027ED9-BC7E-4EEC-922D-B05791711556}">
      <dgm:prSet phldrT="[Texto]" custT="1"/>
      <dgm:spPr/>
      <dgm:t>
        <a:bodyPr/>
        <a:lstStyle/>
        <a:p>
          <a:r>
            <a:rPr lang="es-ES" sz="320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Prácticos</a:t>
          </a:r>
          <a:endParaRPr lang="es-ES" sz="3200" dirty="0"/>
        </a:p>
      </dgm:t>
    </dgm:pt>
    <dgm:pt modelId="{38982F84-D6AB-41F2-AF6D-12B645DDC1F4}" type="parTrans" cxnId="{F670D724-B3AA-480C-9E71-626DD85C6AAD}">
      <dgm:prSet/>
      <dgm:spPr/>
      <dgm:t>
        <a:bodyPr/>
        <a:lstStyle/>
        <a:p>
          <a:endParaRPr lang="es-ES"/>
        </a:p>
      </dgm:t>
    </dgm:pt>
    <dgm:pt modelId="{9D48E184-E3A5-43B8-BE1D-5D3755BB671B}" type="sibTrans" cxnId="{F670D724-B3AA-480C-9E71-626DD85C6AAD}">
      <dgm:prSet/>
      <dgm:spPr/>
      <dgm:t>
        <a:bodyPr/>
        <a:lstStyle/>
        <a:p>
          <a:endParaRPr lang="es-ES"/>
        </a:p>
      </dgm:t>
    </dgm:pt>
    <dgm:pt modelId="{AA833FB3-B79B-4CF2-88BA-94EAC4C555B1}">
      <dgm:prSet phldrT="[Texto]" custT="1"/>
      <dgm:spPr/>
      <dgm:t>
        <a:bodyPr/>
        <a:lstStyle/>
        <a:p>
          <a:r>
            <a:rPr lang="es-ES" sz="20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Herramientas para el Control y Monitoreo</a:t>
          </a:r>
          <a:r>
            <a:rPr lang="es-ES" sz="2000" b="1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 </a:t>
          </a:r>
          <a:r>
            <a:rPr lang="es-ES" sz="20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de la Seguridad Informática en la entidad.</a:t>
          </a:r>
          <a:endParaRPr lang="es-ES" sz="2000" dirty="0"/>
        </a:p>
      </dgm:t>
    </dgm:pt>
    <dgm:pt modelId="{E727E944-1C09-4AC4-9C93-58669D48E958}" type="parTrans" cxnId="{8BA008A6-9ADF-4A10-9610-D24D064AA2FC}">
      <dgm:prSet/>
      <dgm:spPr/>
      <dgm:t>
        <a:bodyPr/>
        <a:lstStyle/>
        <a:p>
          <a:endParaRPr lang="es-ES"/>
        </a:p>
      </dgm:t>
    </dgm:pt>
    <dgm:pt modelId="{E72EA12C-D8BB-4425-B77F-F0F183843A54}" type="sibTrans" cxnId="{8BA008A6-9ADF-4A10-9610-D24D064AA2FC}">
      <dgm:prSet/>
      <dgm:spPr/>
      <dgm:t>
        <a:bodyPr/>
        <a:lstStyle/>
        <a:p>
          <a:endParaRPr lang="es-ES"/>
        </a:p>
      </dgm:t>
    </dgm:pt>
    <dgm:pt modelId="{8C98F676-1260-4CDE-A094-FA1E18874985}">
      <dgm:prSet phldrT="[Texto]" custT="1"/>
      <dgm:spPr/>
      <dgm:t>
        <a:bodyPr/>
        <a:lstStyle/>
        <a:p>
          <a:r>
            <a:rPr lang="es-ES" sz="320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Prácticos</a:t>
          </a:r>
          <a:endParaRPr lang="es-ES" sz="3200" dirty="0"/>
        </a:p>
      </dgm:t>
    </dgm:pt>
    <dgm:pt modelId="{AFBFEBFB-CE70-4AA6-A84D-3640E2F7C793}" type="parTrans" cxnId="{401314E5-CBDD-4377-AA1B-4C9344DE8AEC}">
      <dgm:prSet/>
      <dgm:spPr/>
      <dgm:t>
        <a:bodyPr/>
        <a:lstStyle/>
        <a:p>
          <a:endParaRPr lang="es-ES"/>
        </a:p>
      </dgm:t>
    </dgm:pt>
    <dgm:pt modelId="{253F31C6-E882-4D70-BD83-7D583DC3C7B7}" type="sibTrans" cxnId="{401314E5-CBDD-4377-AA1B-4C9344DE8AEC}">
      <dgm:prSet/>
      <dgm:spPr/>
      <dgm:t>
        <a:bodyPr/>
        <a:lstStyle/>
        <a:p>
          <a:endParaRPr lang="es-ES"/>
        </a:p>
      </dgm:t>
    </dgm:pt>
    <dgm:pt modelId="{5E300FB3-5523-48C5-A2DA-9AA764393344}">
      <dgm:prSet phldrT="[Texto]" custT="1"/>
      <dgm:spPr/>
      <dgm:t>
        <a:bodyPr/>
        <a:lstStyle/>
        <a:p>
          <a:r>
            <a:rPr lang="es-ES" sz="20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Consolidación de los temas tratados. Aplicación del Examen.</a:t>
          </a:r>
          <a:endParaRPr lang="es-ES" sz="2000" dirty="0"/>
        </a:p>
      </dgm:t>
    </dgm:pt>
    <dgm:pt modelId="{754E23C7-6162-41D4-9649-290735D3396E}" type="parTrans" cxnId="{EA01CE7C-DCDC-4D8C-9FD7-F09ACD1D1FCB}">
      <dgm:prSet/>
      <dgm:spPr/>
      <dgm:t>
        <a:bodyPr/>
        <a:lstStyle/>
        <a:p>
          <a:endParaRPr lang="es-ES"/>
        </a:p>
      </dgm:t>
    </dgm:pt>
    <dgm:pt modelId="{15A34E92-5F7D-4E84-B0CC-7B0D3A1AFEAE}" type="sibTrans" cxnId="{EA01CE7C-DCDC-4D8C-9FD7-F09ACD1D1FCB}">
      <dgm:prSet/>
      <dgm:spPr/>
      <dgm:t>
        <a:bodyPr/>
        <a:lstStyle/>
        <a:p>
          <a:endParaRPr lang="es-ES"/>
        </a:p>
      </dgm:t>
    </dgm:pt>
    <dgm:pt modelId="{839FA7AD-5512-4499-B391-C8F9F2C4D4F9}" type="pres">
      <dgm:prSet presAssocID="{CFBB0EA6-9F1B-4692-B12E-24BE8E814C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7173D3D-7B7A-49C7-ADAE-34FE015D1877}" type="pres">
      <dgm:prSet presAssocID="{8C98F676-1260-4CDE-A094-FA1E18874985}" presName="boxAndChildren" presStyleCnt="0"/>
      <dgm:spPr/>
    </dgm:pt>
    <dgm:pt modelId="{CE9044A0-89E2-43C5-8AD3-E29BB4A3EEB9}" type="pres">
      <dgm:prSet presAssocID="{8C98F676-1260-4CDE-A094-FA1E18874985}" presName="parentTextBox" presStyleLbl="node1" presStyleIdx="0" presStyleCnt="2"/>
      <dgm:spPr/>
      <dgm:t>
        <a:bodyPr/>
        <a:lstStyle/>
        <a:p>
          <a:endParaRPr lang="es-ES"/>
        </a:p>
      </dgm:t>
    </dgm:pt>
    <dgm:pt modelId="{596D9ECF-C15B-4307-B862-AE780CA065BB}" type="pres">
      <dgm:prSet presAssocID="{8C98F676-1260-4CDE-A094-FA1E18874985}" presName="entireBox" presStyleLbl="node1" presStyleIdx="0" presStyleCnt="2"/>
      <dgm:spPr/>
      <dgm:t>
        <a:bodyPr/>
        <a:lstStyle/>
        <a:p>
          <a:endParaRPr lang="es-ES"/>
        </a:p>
      </dgm:t>
    </dgm:pt>
    <dgm:pt modelId="{60632D08-8441-4C51-AEDE-45DF5091C75E}" type="pres">
      <dgm:prSet presAssocID="{8C98F676-1260-4CDE-A094-FA1E18874985}" presName="descendantBox" presStyleCnt="0"/>
      <dgm:spPr/>
    </dgm:pt>
    <dgm:pt modelId="{83E08277-FC8B-4357-A3EB-341EF83B2D42}" type="pres">
      <dgm:prSet presAssocID="{5E300FB3-5523-48C5-A2DA-9AA764393344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092EE4-2FEC-4768-A786-4B2B081C7894}" type="pres">
      <dgm:prSet presAssocID="{9D48E184-E3A5-43B8-BE1D-5D3755BB671B}" presName="sp" presStyleCnt="0"/>
      <dgm:spPr/>
    </dgm:pt>
    <dgm:pt modelId="{CB34DC57-383D-48B9-A31A-1176A75CC038}" type="pres">
      <dgm:prSet presAssocID="{3A027ED9-BC7E-4EEC-922D-B05791711556}" presName="arrowAndChildren" presStyleCnt="0"/>
      <dgm:spPr/>
    </dgm:pt>
    <dgm:pt modelId="{7EA594CD-1A4B-4B95-9082-843BEBDADDCF}" type="pres">
      <dgm:prSet presAssocID="{3A027ED9-BC7E-4EEC-922D-B05791711556}" presName="parentTextArrow" presStyleLbl="node1" presStyleIdx="0" presStyleCnt="2"/>
      <dgm:spPr/>
      <dgm:t>
        <a:bodyPr/>
        <a:lstStyle/>
        <a:p>
          <a:endParaRPr lang="es-ES"/>
        </a:p>
      </dgm:t>
    </dgm:pt>
    <dgm:pt modelId="{C4F2E042-EF0A-464D-A4B9-20C859736756}" type="pres">
      <dgm:prSet presAssocID="{3A027ED9-BC7E-4EEC-922D-B05791711556}" presName="arrow" presStyleLbl="node1" presStyleIdx="1" presStyleCnt="2"/>
      <dgm:spPr/>
      <dgm:t>
        <a:bodyPr/>
        <a:lstStyle/>
        <a:p>
          <a:endParaRPr lang="es-ES"/>
        </a:p>
      </dgm:t>
    </dgm:pt>
    <dgm:pt modelId="{24E22F19-096B-438D-896B-281F7AEE8FB6}" type="pres">
      <dgm:prSet presAssocID="{3A027ED9-BC7E-4EEC-922D-B05791711556}" presName="descendantArrow" presStyleCnt="0"/>
      <dgm:spPr/>
    </dgm:pt>
    <dgm:pt modelId="{E0A849A4-4B2A-47C6-8B8E-6E00C6DD5AC9}" type="pres">
      <dgm:prSet presAssocID="{AA833FB3-B79B-4CF2-88BA-94EAC4C555B1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DEE19E4-E7F3-4D53-9D9F-28E7588A8A4F}" type="presOf" srcId="{CFBB0EA6-9F1B-4692-B12E-24BE8E814CDE}" destId="{839FA7AD-5512-4499-B391-C8F9F2C4D4F9}" srcOrd="0" destOrd="0" presId="urn:microsoft.com/office/officeart/2005/8/layout/process4"/>
    <dgm:cxn modelId="{15195B02-1C83-4E3C-92B9-FEECC8AFE62A}" type="presOf" srcId="{8C98F676-1260-4CDE-A094-FA1E18874985}" destId="{CE9044A0-89E2-43C5-8AD3-E29BB4A3EEB9}" srcOrd="0" destOrd="0" presId="urn:microsoft.com/office/officeart/2005/8/layout/process4"/>
    <dgm:cxn modelId="{401314E5-CBDD-4377-AA1B-4C9344DE8AEC}" srcId="{CFBB0EA6-9F1B-4692-B12E-24BE8E814CDE}" destId="{8C98F676-1260-4CDE-A094-FA1E18874985}" srcOrd="1" destOrd="0" parTransId="{AFBFEBFB-CE70-4AA6-A84D-3640E2F7C793}" sibTransId="{253F31C6-E882-4D70-BD83-7D583DC3C7B7}"/>
    <dgm:cxn modelId="{7F0E2494-1B42-4CA8-BFAA-ACB88427F09E}" type="presOf" srcId="{3A027ED9-BC7E-4EEC-922D-B05791711556}" destId="{C4F2E042-EF0A-464D-A4B9-20C859736756}" srcOrd="1" destOrd="0" presId="urn:microsoft.com/office/officeart/2005/8/layout/process4"/>
    <dgm:cxn modelId="{41454209-8D70-402C-85CF-7FC8176777BB}" type="presOf" srcId="{5E300FB3-5523-48C5-A2DA-9AA764393344}" destId="{83E08277-FC8B-4357-A3EB-341EF83B2D42}" srcOrd="0" destOrd="0" presId="urn:microsoft.com/office/officeart/2005/8/layout/process4"/>
    <dgm:cxn modelId="{F670D724-B3AA-480C-9E71-626DD85C6AAD}" srcId="{CFBB0EA6-9F1B-4692-B12E-24BE8E814CDE}" destId="{3A027ED9-BC7E-4EEC-922D-B05791711556}" srcOrd="0" destOrd="0" parTransId="{38982F84-D6AB-41F2-AF6D-12B645DDC1F4}" sibTransId="{9D48E184-E3A5-43B8-BE1D-5D3755BB671B}"/>
    <dgm:cxn modelId="{8BA008A6-9ADF-4A10-9610-D24D064AA2FC}" srcId="{3A027ED9-BC7E-4EEC-922D-B05791711556}" destId="{AA833FB3-B79B-4CF2-88BA-94EAC4C555B1}" srcOrd="0" destOrd="0" parTransId="{E727E944-1C09-4AC4-9C93-58669D48E958}" sibTransId="{E72EA12C-D8BB-4425-B77F-F0F183843A54}"/>
    <dgm:cxn modelId="{4379613B-E1D2-4717-B377-9EBC6A4613E9}" type="presOf" srcId="{3A027ED9-BC7E-4EEC-922D-B05791711556}" destId="{7EA594CD-1A4B-4B95-9082-843BEBDADDCF}" srcOrd="0" destOrd="0" presId="urn:microsoft.com/office/officeart/2005/8/layout/process4"/>
    <dgm:cxn modelId="{B832C949-088F-4E20-8527-F34D2C4D0F7D}" type="presOf" srcId="{8C98F676-1260-4CDE-A094-FA1E18874985}" destId="{596D9ECF-C15B-4307-B862-AE780CA065BB}" srcOrd="1" destOrd="0" presId="urn:microsoft.com/office/officeart/2005/8/layout/process4"/>
    <dgm:cxn modelId="{EA01CE7C-DCDC-4D8C-9FD7-F09ACD1D1FCB}" srcId="{8C98F676-1260-4CDE-A094-FA1E18874985}" destId="{5E300FB3-5523-48C5-A2DA-9AA764393344}" srcOrd="0" destOrd="0" parTransId="{754E23C7-6162-41D4-9649-290735D3396E}" sibTransId="{15A34E92-5F7D-4E84-B0CC-7B0D3A1AFEAE}"/>
    <dgm:cxn modelId="{2D7D1BFE-D467-41A0-909A-BF24D5A256BE}" type="presOf" srcId="{AA833FB3-B79B-4CF2-88BA-94EAC4C555B1}" destId="{E0A849A4-4B2A-47C6-8B8E-6E00C6DD5AC9}" srcOrd="0" destOrd="0" presId="urn:microsoft.com/office/officeart/2005/8/layout/process4"/>
    <dgm:cxn modelId="{893A0F46-6951-4425-ADC1-DBB5F05C8823}" type="presParOf" srcId="{839FA7AD-5512-4499-B391-C8F9F2C4D4F9}" destId="{17173D3D-7B7A-49C7-ADAE-34FE015D1877}" srcOrd="0" destOrd="0" presId="urn:microsoft.com/office/officeart/2005/8/layout/process4"/>
    <dgm:cxn modelId="{6C090234-57B9-44D2-A868-72D506D4C176}" type="presParOf" srcId="{17173D3D-7B7A-49C7-ADAE-34FE015D1877}" destId="{CE9044A0-89E2-43C5-8AD3-E29BB4A3EEB9}" srcOrd="0" destOrd="0" presId="urn:microsoft.com/office/officeart/2005/8/layout/process4"/>
    <dgm:cxn modelId="{7CA37957-7936-4B3C-8378-D01440262805}" type="presParOf" srcId="{17173D3D-7B7A-49C7-ADAE-34FE015D1877}" destId="{596D9ECF-C15B-4307-B862-AE780CA065BB}" srcOrd="1" destOrd="0" presId="urn:microsoft.com/office/officeart/2005/8/layout/process4"/>
    <dgm:cxn modelId="{585E3BC5-B4CB-4F61-B1A3-A835E957AE6D}" type="presParOf" srcId="{17173D3D-7B7A-49C7-ADAE-34FE015D1877}" destId="{60632D08-8441-4C51-AEDE-45DF5091C75E}" srcOrd="2" destOrd="0" presId="urn:microsoft.com/office/officeart/2005/8/layout/process4"/>
    <dgm:cxn modelId="{73777F83-AA9F-40EE-8673-087CCDC5E5C5}" type="presParOf" srcId="{60632D08-8441-4C51-AEDE-45DF5091C75E}" destId="{83E08277-FC8B-4357-A3EB-341EF83B2D42}" srcOrd="0" destOrd="0" presId="urn:microsoft.com/office/officeart/2005/8/layout/process4"/>
    <dgm:cxn modelId="{0FC89F20-FA08-4DF6-8D13-681E1E9456CB}" type="presParOf" srcId="{839FA7AD-5512-4499-B391-C8F9F2C4D4F9}" destId="{71092EE4-2FEC-4768-A786-4B2B081C7894}" srcOrd="1" destOrd="0" presId="urn:microsoft.com/office/officeart/2005/8/layout/process4"/>
    <dgm:cxn modelId="{880304D4-5C68-4D59-B3E1-D7104E078470}" type="presParOf" srcId="{839FA7AD-5512-4499-B391-C8F9F2C4D4F9}" destId="{CB34DC57-383D-48B9-A31A-1176A75CC038}" srcOrd="2" destOrd="0" presId="urn:microsoft.com/office/officeart/2005/8/layout/process4"/>
    <dgm:cxn modelId="{2FFFF1C0-DDF1-460F-8D08-100AE7774DB4}" type="presParOf" srcId="{CB34DC57-383D-48B9-A31A-1176A75CC038}" destId="{7EA594CD-1A4B-4B95-9082-843BEBDADDCF}" srcOrd="0" destOrd="0" presId="urn:microsoft.com/office/officeart/2005/8/layout/process4"/>
    <dgm:cxn modelId="{E6F6523B-A3E7-4BE1-8ADB-FA1DE04ABBBD}" type="presParOf" srcId="{CB34DC57-383D-48B9-A31A-1176A75CC038}" destId="{C4F2E042-EF0A-464D-A4B9-20C859736756}" srcOrd="1" destOrd="0" presId="urn:microsoft.com/office/officeart/2005/8/layout/process4"/>
    <dgm:cxn modelId="{F57D45BE-F15A-4BD3-9368-9D1187B2A651}" type="presParOf" srcId="{CB34DC57-383D-48B9-A31A-1176A75CC038}" destId="{24E22F19-096B-438D-896B-281F7AEE8FB6}" srcOrd="2" destOrd="0" presId="urn:microsoft.com/office/officeart/2005/8/layout/process4"/>
    <dgm:cxn modelId="{A4F62DA4-ECBA-49A1-8F36-EF14653384FB}" type="presParOf" srcId="{24E22F19-096B-438D-896B-281F7AEE8FB6}" destId="{E0A849A4-4B2A-47C6-8B8E-6E00C6DD5AC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8FC5C7-68BF-4498-9840-E68505DC929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5689B12-F350-4938-BA62-9CEAEA233809}">
      <dgm:prSet phldrT="[Texto]"/>
      <dgm:spPr/>
      <dgm:t>
        <a:bodyPr/>
        <a:lstStyle/>
        <a:p>
          <a:r>
            <a:rPr lang="es-MX" dirty="0" smtClean="0"/>
            <a:t>Medidas </a:t>
          </a:r>
          <a:endParaRPr lang="es-MX" dirty="0"/>
        </a:p>
      </dgm:t>
    </dgm:pt>
    <dgm:pt modelId="{9BE5C74F-1758-4E06-BB5C-F2ADF485894F}" type="parTrans" cxnId="{0A182B3C-957A-4497-AF42-8CB955E31E69}">
      <dgm:prSet/>
      <dgm:spPr/>
      <dgm:t>
        <a:bodyPr/>
        <a:lstStyle/>
        <a:p>
          <a:endParaRPr lang="es-MX"/>
        </a:p>
      </dgm:t>
    </dgm:pt>
    <dgm:pt modelId="{0C000EC3-152D-4387-9718-9F6346DD06D1}" type="sibTrans" cxnId="{0A182B3C-957A-4497-AF42-8CB955E31E69}">
      <dgm:prSet/>
      <dgm:spPr/>
      <dgm:t>
        <a:bodyPr/>
        <a:lstStyle/>
        <a:p>
          <a:endParaRPr lang="es-MX"/>
        </a:p>
      </dgm:t>
    </dgm:pt>
    <dgm:pt modelId="{9127BFC2-2953-4097-AF1B-F3EE83B857D7}">
      <dgm:prSet phldrT="[Texto]"/>
      <dgm:spPr/>
      <dgm:t>
        <a:bodyPr/>
        <a:lstStyle/>
        <a:p>
          <a:r>
            <a:rPr lang="es-MX" dirty="0" smtClean="0"/>
            <a:t>Administrativas</a:t>
          </a:r>
          <a:endParaRPr lang="es-MX" dirty="0"/>
        </a:p>
      </dgm:t>
    </dgm:pt>
    <dgm:pt modelId="{C7AE788E-AE2B-4DA6-B855-BD3E968F9C4B}" type="parTrans" cxnId="{0544D700-DDCD-453E-81A9-EA17106648D7}">
      <dgm:prSet/>
      <dgm:spPr/>
      <dgm:t>
        <a:bodyPr/>
        <a:lstStyle/>
        <a:p>
          <a:endParaRPr lang="es-MX"/>
        </a:p>
      </dgm:t>
    </dgm:pt>
    <dgm:pt modelId="{6E313A4D-54A7-4FDB-82B9-E1A5996BF442}" type="sibTrans" cxnId="{0544D700-DDCD-453E-81A9-EA17106648D7}">
      <dgm:prSet/>
      <dgm:spPr/>
      <dgm:t>
        <a:bodyPr/>
        <a:lstStyle/>
        <a:p>
          <a:endParaRPr lang="es-MX"/>
        </a:p>
      </dgm:t>
    </dgm:pt>
    <dgm:pt modelId="{259C6F89-070C-4E03-834B-8B93F30312D6}">
      <dgm:prSet phldrT="[Texto]"/>
      <dgm:spPr/>
      <dgm:t>
        <a:bodyPr/>
        <a:lstStyle/>
        <a:p>
          <a:r>
            <a:rPr lang="es-MX" dirty="0" smtClean="0"/>
            <a:t>Físicas</a:t>
          </a:r>
          <a:endParaRPr lang="es-MX" dirty="0"/>
        </a:p>
      </dgm:t>
    </dgm:pt>
    <dgm:pt modelId="{23C55CE7-56EF-43E7-B76D-1C9180CACF5C}" type="parTrans" cxnId="{02EE7524-3879-4A03-8DD6-CBEAC01A0899}">
      <dgm:prSet/>
      <dgm:spPr/>
      <dgm:t>
        <a:bodyPr/>
        <a:lstStyle/>
        <a:p>
          <a:endParaRPr lang="es-MX"/>
        </a:p>
      </dgm:t>
    </dgm:pt>
    <dgm:pt modelId="{D8393B0D-94BC-4A0C-B63A-74161CFC0D38}" type="sibTrans" cxnId="{02EE7524-3879-4A03-8DD6-CBEAC01A0899}">
      <dgm:prSet/>
      <dgm:spPr/>
      <dgm:t>
        <a:bodyPr/>
        <a:lstStyle/>
        <a:p>
          <a:endParaRPr lang="es-MX"/>
        </a:p>
      </dgm:t>
    </dgm:pt>
    <dgm:pt modelId="{512217A9-3922-45AC-A60E-55DEE9E2B735}">
      <dgm:prSet phldrT="[Texto]"/>
      <dgm:spPr/>
      <dgm:t>
        <a:bodyPr/>
        <a:lstStyle/>
        <a:p>
          <a:r>
            <a:rPr lang="es-MX" dirty="0" smtClean="0"/>
            <a:t>Legales</a:t>
          </a:r>
          <a:endParaRPr lang="es-MX" dirty="0"/>
        </a:p>
      </dgm:t>
    </dgm:pt>
    <dgm:pt modelId="{9122663C-8CB8-4E5C-A52B-D9BBAE3A934D}" type="parTrans" cxnId="{5AD7747B-D5EB-4937-953E-2A73BED4B40A}">
      <dgm:prSet/>
      <dgm:spPr/>
      <dgm:t>
        <a:bodyPr/>
        <a:lstStyle/>
        <a:p>
          <a:endParaRPr lang="es-MX"/>
        </a:p>
      </dgm:t>
    </dgm:pt>
    <dgm:pt modelId="{0BE107B8-5783-4E19-BDB0-30A90F1D7928}" type="sibTrans" cxnId="{5AD7747B-D5EB-4937-953E-2A73BED4B40A}">
      <dgm:prSet/>
      <dgm:spPr/>
      <dgm:t>
        <a:bodyPr/>
        <a:lstStyle/>
        <a:p>
          <a:endParaRPr lang="es-MX"/>
        </a:p>
      </dgm:t>
    </dgm:pt>
    <dgm:pt modelId="{41F5E17C-2795-4D01-9CC0-59955E55C23C}">
      <dgm:prSet phldrT="[Texto]"/>
      <dgm:spPr/>
      <dgm:t>
        <a:bodyPr/>
        <a:lstStyle/>
        <a:p>
          <a:r>
            <a:rPr lang="es-MX" dirty="0" smtClean="0"/>
            <a:t>Organizativas</a:t>
          </a:r>
          <a:endParaRPr lang="es-MX" dirty="0"/>
        </a:p>
      </dgm:t>
    </dgm:pt>
    <dgm:pt modelId="{9729FCF5-921A-48E3-97EC-12BEB64F0929}" type="parTrans" cxnId="{49704D62-8875-4C2F-ABE9-82BE3CB5925A}">
      <dgm:prSet/>
      <dgm:spPr/>
      <dgm:t>
        <a:bodyPr/>
        <a:lstStyle/>
        <a:p>
          <a:endParaRPr lang="es-MX"/>
        </a:p>
      </dgm:t>
    </dgm:pt>
    <dgm:pt modelId="{496CFFC8-8F7C-4634-AB34-438A3FA15591}" type="sibTrans" cxnId="{49704D62-8875-4C2F-ABE9-82BE3CB5925A}">
      <dgm:prSet/>
      <dgm:spPr/>
      <dgm:t>
        <a:bodyPr/>
        <a:lstStyle/>
        <a:p>
          <a:endParaRPr lang="es-MX"/>
        </a:p>
      </dgm:t>
    </dgm:pt>
    <dgm:pt modelId="{666F21EE-41D9-4560-B42D-101FF9142A11}">
      <dgm:prSet phldrT="[Texto]"/>
      <dgm:spPr/>
      <dgm:t>
        <a:bodyPr/>
        <a:lstStyle/>
        <a:p>
          <a:r>
            <a:rPr lang="es-MX" dirty="0" smtClean="0"/>
            <a:t>Educativas</a:t>
          </a:r>
          <a:endParaRPr lang="es-MX" dirty="0"/>
        </a:p>
      </dgm:t>
    </dgm:pt>
    <dgm:pt modelId="{1F10C879-C8E4-4D7E-B1DB-CB0189ED1F0C}" type="parTrans" cxnId="{7D2B6E4A-416D-43B6-8038-40FE208C17CD}">
      <dgm:prSet/>
      <dgm:spPr/>
      <dgm:t>
        <a:bodyPr/>
        <a:lstStyle/>
        <a:p>
          <a:endParaRPr lang="es-MX"/>
        </a:p>
      </dgm:t>
    </dgm:pt>
    <dgm:pt modelId="{B37A47A2-EE64-4767-946B-0B0D5B746F5B}" type="sibTrans" cxnId="{7D2B6E4A-416D-43B6-8038-40FE208C17CD}">
      <dgm:prSet/>
      <dgm:spPr/>
      <dgm:t>
        <a:bodyPr/>
        <a:lstStyle/>
        <a:p>
          <a:endParaRPr lang="es-MX"/>
        </a:p>
      </dgm:t>
    </dgm:pt>
    <dgm:pt modelId="{378914C5-6499-4A65-8751-C4901924DD85}" type="pres">
      <dgm:prSet presAssocID="{AC8FC5C7-68BF-4498-9840-E68505DC929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EB0EA16-0108-4EE1-8765-90C83B2EE8A2}" type="pres">
      <dgm:prSet presAssocID="{A5689B12-F350-4938-BA62-9CEAEA233809}" presName="hierRoot1" presStyleCnt="0"/>
      <dgm:spPr/>
    </dgm:pt>
    <dgm:pt modelId="{FAE03ABC-DD43-44CA-9A11-14243885AE88}" type="pres">
      <dgm:prSet presAssocID="{A5689B12-F350-4938-BA62-9CEAEA233809}" presName="composite" presStyleCnt="0"/>
      <dgm:spPr/>
    </dgm:pt>
    <dgm:pt modelId="{2A38D387-6B05-4195-9B95-0E032E5C98BB}" type="pres">
      <dgm:prSet presAssocID="{A5689B12-F350-4938-BA62-9CEAEA233809}" presName="background" presStyleLbl="node0" presStyleIdx="0" presStyleCnt="1"/>
      <dgm:spPr/>
    </dgm:pt>
    <dgm:pt modelId="{31775571-3D83-4B1C-A6F3-05F3BC8252F6}" type="pres">
      <dgm:prSet presAssocID="{A5689B12-F350-4938-BA62-9CEAEA23380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800C034-488C-42BD-B16D-1B5BE3D3398A}" type="pres">
      <dgm:prSet presAssocID="{A5689B12-F350-4938-BA62-9CEAEA233809}" presName="hierChild2" presStyleCnt="0"/>
      <dgm:spPr/>
    </dgm:pt>
    <dgm:pt modelId="{CC062D30-D43D-401A-877C-4C66B2C5270B}" type="pres">
      <dgm:prSet presAssocID="{C7AE788E-AE2B-4DA6-B855-BD3E968F9C4B}" presName="Name10" presStyleLbl="parChTrans1D2" presStyleIdx="0" presStyleCnt="2"/>
      <dgm:spPr/>
      <dgm:t>
        <a:bodyPr/>
        <a:lstStyle/>
        <a:p>
          <a:endParaRPr lang="es-MX"/>
        </a:p>
      </dgm:t>
    </dgm:pt>
    <dgm:pt modelId="{4791A377-12DB-494A-A0E5-EFB7166CB637}" type="pres">
      <dgm:prSet presAssocID="{9127BFC2-2953-4097-AF1B-F3EE83B857D7}" presName="hierRoot2" presStyleCnt="0"/>
      <dgm:spPr/>
    </dgm:pt>
    <dgm:pt modelId="{C641959E-E4A7-48EA-A9E0-B279B5666C16}" type="pres">
      <dgm:prSet presAssocID="{9127BFC2-2953-4097-AF1B-F3EE83B857D7}" presName="composite2" presStyleCnt="0"/>
      <dgm:spPr/>
    </dgm:pt>
    <dgm:pt modelId="{7F62B60E-BBDC-453D-85F1-4EA97F686CB2}" type="pres">
      <dgm:prSet presAssocID="{9127BFC2-2953-4097-AF1B-F3EE83B857D7}" presName="background2" presStyleLbl="node2" presStyleIdx="0" presStyleCnt="2"/>
      <dgm:spPr/>
    </dgm:pt>
    <dgm:pt modelId="{C27EF2BE-3E05-45AE-83BC-CAF12AF1BF10}" type="pres">
      <dgm:prSet presAssocID="{9127BFC2-2953-4097-AF1B-F3EE83B857D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F06321F-2D12-4571-AA27-E8CCAB2139F2}" type="pres">
      <dgm:prSet presAssocID="{9127BFC2-2953-4097-AF1B-F3EE83B857D7}" presName="hierChild3" presStyleCnt="0"/>
      <dgm:spPr/>
    </dgm:pt>
    <dgm:pt modelId="{C4A3CDA8-5115-4529-A719-C72FAD695B7B}" type="pres">
      <dgm:prSet presAssocID="{23C55CE7-56EF-43E7-B76D-1C9180CACF5C}" presName="Name17" presStyleLbl="parChTrans1D3" presStyleIdx="0" presStyleCnt="3"/>
      <dgm:spPr/>
      <dgm:t>
        <a:bodyPr/>
        <a:lstStyle/>
        <a:p>
          <a:endParaRPr lang="es-MX"/>
        </a:p>
      </dgm:t>
    </dgm:pt>
    <dgm:pt modelId="{80F87766-6812-4F9A-9C28-60949485BD27}" type="pres">
      <dgm:prSet presAssocID="{259C6F89-070C-4E03-834B-8B93F30312D6}" presName="hierRoot3" presStyleCnt="0"/>
      <dgm:spPr/>
    </dgm:pt>
    <dgm:pt modelId="{AFC406D0-0361-4F4D-843F-EB9456BC7558}" type="pres">
      <dgm:prSet presAssocID="{259C6F89-070C-4E03-834B-8B93F30312D6}" presName="composite3" presStyleCnt="0"/>
      <dgm:spPr/>
    </dgm:pt>
    <dgm:pt modelId="{9A3EAD5E-B8C5-491D-A115-16B0A4B240FA}" type="pres">
      <dgm:prSet presAssocID="{259C6F89-070C-4E03-834B-8B93F30312D6}" presName="background3" presStyleLbl="node3" presStyleIdx="0" presStyleCnt="3"/>
      <dgm:spPr/>
    </dgm:pt>
    <dgm:pt modelId="{7F452874-E912-4D0D-AF05-FAB1A4C79E7D}" type="pres">
      <dgm:prSet presAssocID="{259C6F89-070C-4E03-834B-8B93F30312D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77B47F7-81B5-40B4-A9E6-D005404E70DC}" type="pres">
      <dgm:prSet presAssocID="{259C6F89-070C-4E03-834B-8B93F30312D6}" presName="hierChild4" presStyleCnt="0"/>
      <dgm:spPr/>
    </dgm:pt>
    <dgm:pt modelId="{79E3E5F1-56A8-4909-B501-90C283B28CF1}" type="pres">
      <dgm:prSet presAssocID="{9122663C-8CB8-4E5C-A52B-D9BBAE3A934D}" presName="Name17" presStyleLbl="parChTrans1D3" presStyleIdx="1" presStyleCnt="3"/>
      <dgm:spPr/>
      <dgm:t>
        <a:bodyPr/>
        <a:lstStyle/>
        <a:p>
          <a:endParaRPr lang="es-MX"/>
        </a:p>
      </dgm:t>
    </dgm:pt>
    <dgm:pt modelId="{1F042AEB-A6D0-45D3-B89B-BD3749FD0949}" type="pres">
      <dgm:prSet presAssocID="{512217A9-3922-45AC-A60E-55DEE9E2B735}" presName="hierRoot3" presStyleCnt="0"/>
      <dgm:spPr/>
    </dgm:pt>
    <dgm:pt modelId="{C66D9816-D3FA-432D-8F3D-7198F360583A}" type="pres">
      <dgm:prSet presAssocID="{512217A9-3922-45AC-A60E-55DEE9E2B735}" presName="composite3" presStyleCnt="0"/>
      <dgm:spPr/>
    </dgm:pt>
    <dgm:pt modelId="{31386DF5-64AE-49D6-B98B-4A65DF2B4D70}" type="pres">
      <dgm:prSet presAssocID="{512217A9-3922-45AC-A60E-55DEE9E2B735}" presName="background3" presStyleLbl="node3" presStyleIdx="1" presStyleCnt="3"/>
      <dgm:spPr/>
    </dgm:pt>
    <dgm:pt modelId="{30C3AF62-3C9A-4EAA-AA05-F3FB603B3C52}" type="pres">
      <dgm:prSet presAssocID="{512217A9-3922-45AC-A60E-55DEE9E2B73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92FE459-5C91-4911-BD10-131509716507}" type="pres">
      <dgm:prSet presAssocID="{512217A9-3922-45AC-A60E-55DEE9E2B735}" presName="hierChild4" presStyleCnt="0"/>
      <dgm:spPr/>
    </dgm:pt>
    <dgm:pt modelId="{6F518D9A-B4BE-48DB-A542-1DE36012993A}" type="pres">
      <dgm:prSet presAssocID="{9729FCF5-921A-48E3-97EC-12BEB64F0929}" presName="Name10" presStyleLbl="parChTrans1D2" presStyleIdx="1" presStyleCnt="2"/>
      <dgm:spPr/>
      <dgm:t>
        <a:bodyPr/>
        <a:lstStyle/>
        <a:p>
          <a:endParaRPr lang="es-MX"/>
        </a:p>
      </dgm:t>
    </dgm:pt>
    <dgm:pt modelId="{351B56A4-9BF4-4106-9D13-2FD6BFA530D4}" type="pres">
      <dgm:prSet presAssocID="{41F5E17C-2795-4D01-9CC0-59955E55C23C}" presName="hierRoot2" presStyleCnt="0"/>
      <dgm:spPr/>
    </dgm:pt>
    <dgm:pt modelId="{B20D9D00-5622-4CD7-BFDD-5990CBC38E99}" type="pres">
      <dgm:prSet presAssocID="{41F5E17C-2795-4D01-9CC0-59955E55C23C}" presName="composite2" presStyleCnt="0"/>
      <dgm:spPr/>
    </dgm:pt>
    <dgm:pt modelId="{7E2F1FF3-9AD8-4052-ADB8-249BD0D89EA1}" type="pres">
      <dgm:prSet presAssocID="{41F5E17C-2795-4D01-9CC0-59955E55C23C}" presName="background2" presStyleLbl="node2" presStyleIdx="1" presStyleCnt="2"/>
      <dgm:spPr/>
    </dgm:pt>
    <dgm:pt modelId="{84B9D6DC-D7A8-4452-A56A-0991D74FA6D8}" type="pres">
      <dgm:prSet presAssocID="{41F5E17C-2795-4D01-9CC0-59955E55C23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AB6FB09-EE7C-4602-86AA-A60685A60D80}" type="pres">
      <dgm:prSet presAssocID="{41F5E17C-2795-4D01-9CC0-59955E55C23C}" presName="hierChild3" presStyleCnt="0"/>
      <dgm:spPr/>
    </dgm:pt>
    <dgm:pt modelId="{409D6AC6-9AAF-4D2C-B136-E987822DC6CF}" type="pres">
      <dgm:prSet presAssocID="{1F10C879-C8E4-4D7E-B1DB-CB0189ED1F0C}" presName="Name17" presStyleLbl="parChTrans1D3" presStyleIdx="2" presStyleCnt="3"/>
      <dgm:spPr/>
      <dgm:t>
        <a:bodyPr/>
        <a:lstStyle/>
        <a:p>
          <a:endParaRPr lang="es-MX"/>
        </a:p>
      </dgm:t>
    </dgm:pt>
    <dgm:pt modelId="{80D2ABBD-D236-42CE-82A3-5C4829F84860}" type="pres">
      <dgm:prSet presAssocID="{666F21EE-41D9-4560-B42D-101FF9142A11}" presName="hierRoot3" presStyleCnt="0"/>
      <dgm:spPr/>
    </dgm:pt>
    <dgm:pt modelId="{C91A3C95-4F32-4ABD-948A-D1476D2C9ABB}" type="pres">
      <dgm:prSet presAssocID="{666F21EE-41D9-4560-B42D-101FF9142A11}" presName="composite3" presStyleCnt="0"/>
      <dgm:spPr/>
    </dgm:pt>
    <dgm:pt modelId="{74BAD6D0-7224-4B00-B1FB-D4E7DCEBC22D}" type="pres">
      <dgm:prSet presAssocID="{666F21EE-41D9-4560-B42D-101FF9142A11}" presName="background3" presStyleLbl="node3" presStyleIdx="2" presStyleCnt="3"/>
      <dgm:spPr/>
    </dgm:pt>
    <dgm:pt modelId="{94987ED9-2227-420C-8869-33E9109BC52E}" type="pres">
      <dgm:prSet presAssocID="{666F21EE-41D9-4560-B42D-101FF9142A11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86EEB1-871C-4520-9265-F336983CDCAB}" type="pres">
      <dgm:prSet presAssocID="{666F21EE-41D9-4560-B42D-101FF9142A11}" presName="hierChild4" presStyleCnt="0"/>
      <dgm:spPr/>
    </dgm:pt>
  </dgm:ptLst>
  <dgm:cxnLst>
    <dgm:cxn modelId="{8E9A6FA3-C766-491A-B34F-7E17EEEC6EDF}" type="presOf" srcId="{1F10C879-C8E4-4D7E-B1DB-CB0189ED1F0C}" destId="{409D6AC6-9AAF-4D2C-B136-E987822DC6CF}" srcOrd="0" destOrd="0" presId="urn:microsoft.com/office/officeart/2005/8/layout/hierarchy1"/>
    <dgm:cxn modelId="{02EE7524-3879-4A03-8DD6-CBEAC01A0899}" srcId="{9127BFC2-2953-4097-AF1B-F3EE83B857D7}" destId="{259C6F89-070C-4E03-834B-8B93F30312D6}" srcOrd="0" destOrd="0" parTransId="{23C55CE7-56EF-43E7-B76D-1C9180CACF5C}" sibTransId="{D8393B0D-94BC-4A0C-B63A-74161CFC0D38}"/>
    <dgm:cxn modelId="{0A182B3C-957A-4497-AF42-8CB955E31E69}" srcId="{AC8FC5C7-68BF-4498-9840-E68505DC9299}" destId="{A5689B12-F350-4938-BA62-9CEAEA233809}" srcOrd="0" destOrd="0" parTransId="{9BE5C74F-1758-4E06-BB5C-F2ADF485894F}" sibTransId="{0C000EC3-152D-4387-9718-9F6346DD06D1}"/>
    <dgm:cxn modelId="{111E0DD9-FD17-4B3B-A6B9-5725212D6983}" type="presOf" srcId="{9122663C-8CB8-4E5C-A52B-D9BBAE3A934D}" destId="{79E3E5F1-56A8-4909-B501-90C283B28CF1}" srcOrd="0" destOrd="0" presId="urn:microsoft.com/office/officeart/2005/8/layout/hierarchy1"/>
    <dgm:cxn modelId="{5630893C-5186-443F-AD57-B66BDF568CEA}" type="presOf" srcId="{259C6F89-070C-4E03-834B-8B93F30312D6}" destId="{7F452874-E912-4D0D-AF05-FAB1A4C79E7D}" srcOrd="0" destOrd="0" presId="urn:microsoft.com/office/officeart/2005/8/layout/hierarchy1"/>
    <dgm:cxn modelId="{0544D700-DDCD-453E-81A9-EA17106648D7}" srcId="{A5689B12-F350-4938-BA62-9CEAEA233809}" destId="{9127BFC2-2953-4097-AF1B-F3EE83B857D7}" srcOrd="0" destOrd="0" parTransId="{C7AE788E-AE2B-4DA6-B855-BD3E968F9C4B}" sibTransId="{6E313A4D-54A7-4FDB-82B9-E1A5996BF442}"/>
    <dgm:cxn modelId="{69963927-2DB7-4567-BFA8-8B93E783F75E}" type="presOf" srcId="{512217A9-3922-45AC-A60E-55DEE9E2B735}" destId="{30C3AF62-3C9A-4EAA-AA05-F3FB603B3C52}" srcOrd="0" destOrd="0" presId="urn:microsoft.com/office/officeart/2005/8/layout/hierarchy1"/>
    <dgm:cxn modelId="{A0E4567E-2425-406B-A262-ECBAD0CE11C7}" type="presOf" srcId="{A5689B12-F350-4938-BA62-9CEAEA233809}" destId="{31775571-3D83-4B1C-A6F3-05F3BC8252F6}" srcOrd="0" destOrd="0" presId="urn:microsoft.com/office/officeart/2005/8/layout/hierarchy1"/>
    <dgm:cxn modelId="{65842ABF-313F-44D5-9047-E475A76BAF88}" type="presOf" srcId="{9127BFC2-2953-4097-AF1B-F3EE83B857D7}" destId="{C27EF2BE-3E05-45AE-83BC-CAF12AF1BF10}" srcOrd="0" destOrd="0" presId="urn:microsoft.com/office/officeart/2005/8/layout/hierarchy1"/>
    <dgm:cxn modelId="{48BE2738-176A-4B9B-ACB7-A9361989F96C}" type="presOf" srcId="{666F21EE-41D9-4560-B42D-101FF9142A11}" destId="{94987ED9-2227-420C-8869-33E9109BC52E}" srcOrd="0" destOrd="0" presId="urn:microsoft.com/office/officeart/2005/8/layout/hierarchy1"/>
    <dgm:cxn modelId="{1E93A5BA-B5D7-43E4-AE75-7F538544F7B5}" type="presOf" srcId="{C7AE788E-AE2B-4DA6-B855-BD3E968F9C4B}" destId="{CC062D30-D43D-401A-877C-4C66B2C5270B}" srcOrd="0" destOrd="0" presId="urn:microsoft.com/office/officeart/2005/8/layout/hierarchy1"/>
    <dgm:cxn modelId="{49704D62-8875-4C2F-ABE9-82BE3CB5925A}" srcId="{A5689B12-F350-4938-BA62-9CEAEA233809}" destId="{41F5E17C-2795-4D01-9CC0-59955E55C23C}" srcOrd="1" destOrd="0" parTransId="{9729FCF5-921A-48E3-97EC-12BEB64F0929}" sibTransId="{496CFFC8-8F7C-4634-AB34-438A3FA15591}"/>
    <dgm:cxn modelId="{7D2B6E4A-416D-43B6-8038-40FE208C17CD}" srcId="{41F5E17C-2795-4D01-9CC0-59955E55C23C}" destId="{666F21EE-41D9-4560-B42D-101FF9142A11}" srcOrd="0" destOrd="0" parTransId="{1F10C879-C8E4-4D7E-B1DB-CB0189ED1F0C}" sibTransId="{B37A47A2-EE64-4767-946B-0B0D5B746F5B}"/>
    <dgm:cxn modelId="{5AD7747B-D5EB-4937-953E-2A73BED4B40A}" srcId="{9127BFC2-2953-4097-AF1B-F3EE83B857D7}" destId="{512217A9-3922-45AC-A60E-55DEE9E2B735}" srcOrd="1" destOrd="0" parTransId="{9122663C-8CB8-4E5C-A52B-D9BBAE3A934D}" sibTransId="{0BE107B8-5783-4E19-BDB0-30A90F1D7928}"/>
    <dgm:cxn modelId="{7DA9C5DC-2D8E-4DE5-B1B8-DE1A52F7D080}" type="presOf" srcId="{23C55CE7-56EF-43E7-B76D-1C9180CACF5C}" destId="{C4A3CDA8-5115-4529-A719-C72FAD695B7B}" srcOrd="0" destOrd="0" presId="urn:microsoft.com/office/officeart/2005/8/layout/hierarchy1"/>
    <dgm:cxn modelId="{D27FF32E-C805-4CCD-AD21-B16A7E4CD563}" type="presOf" srcId="{9729FCF5-921A-48E3-97EC-12BEB64F0929}" destId="{6F518D9A-B4BE-48DB-A542-1DE36012993A}" srcOrd="0" destOrd="0" presId="urn:microsoft.com/office/officeart/2005/8/layout/hierarchy1"/>
    <dgm:cxn modelId="{84DB5A52-69DC-4FD0-A522-A958438DDC62}" type="presOf" srcId="{AC8FC5C7-68BF-4498-9840-E68505DC9299}" destId="{378914C5-6499-4A65-8751-C4901924DD85}" srcOrd="0" destOrd="0" presId="urn:microsoft.com/office/officeart/2005/8/layout/hierarchy1"/>
    <dgm:cxn modelId="{AFE9CEAB-E71F-4DA8-9E8C-E8F18371BC49}" type="presOf" srcId="{41F5E17C-2795-4D01-9CC0-59955E55C23C}" destId="{84B9D6DC-D7A8-4452-A56A-0991D74FA6D8}" srcOrd="0" destOrd="0" presId="urn:microsoft.com/office/officeart/2005/8/layout/hierarchy1"/>
    <dgm:cxn modelId="{7FF651EF-8DA5-436E-B048-87503E51824F}" type="presParOf" srcId="{378914C5-6499-4A65-8751-C4901924DD85}" destId="{EEB0EA16-0108-4EE1-8765-90C83B2EE8A2}" srcOrd="0" destOrd="0" presId="urn:microsoft.com/office/officeart/2005/8/layout/hierarchy1"/>
    <dgm:cxn modelId="{F0517FCE-6214-4086-9F4E-2F33E203D848}" type="presParOf" srcId="{EEB0EA16-0108-4EE1-8765-90C83B2EE8A2}" destId="{FAE03ABC-DD43-44CA-9A11-14243885AE88}" srcOrd="0" destOrd="0" presId="urn:microsoft.com/office/officeart/2005/8/layout/hierarchy1"/>
    <dgm:cxn modelId="{26087D11-9B7C-46CD-9EF0-7F857D63E12B}" type="presParOf" srcId="{FAE03ABC-DD43-44CA-9A11-14243885AE88}" destId="{2A38D387-6B05-4195-9B95-0E032E5C98BB}" srcOrd="0" destOrd="0" presId="urn:microsoft.com/office/officeart/2005/8/layout/hierarchy1"/>
    <dgm:cxn modelId="{DE023087-39DA-4539-AE0E-48C65161CA65}" type="presParOf" srcId="{FAE03ABC-DD43-44CA-9A11-14243885AE88}" destId="{31775571-3D83-4B1C-A6F3-05F3BC8252F6}" srcOrd="1" destOrd="0" presId="urn:microsoft.com/office/officeart/2005/8/layout/hierarchy1"/>
    <dgm:cxn modelId="{9CEA7DF8-19BF-413E-971A-5AD9F96D7AAA}" type="presParOf" srcId="{EEB0EA16-0108-4EE1-8765-90C83B2EE8A2}" destId="{F800C034-488C-42BD-B16D-1B5BE3D3398A}" srcOrd="1" destOrd="0" presId="urn:microsoft.com/office/officeart/2005/8/layout/hierarchy1"/>
    <dgm:cxn modelId="{12E9384B-1906-4E31-8B99-3F7D403C3568}" type="presParOf" srcId="{F800C034-488C-42BD-B16D-1B5BE3D3398A}" destId="{CC062D30-D43D-401A-877C-4C66B2C5270B}" srcOrd="0" destOrd="0" presId="urn:microsoft.com/office/officeart/2005/8/layout/hierarchy1"/>
    <dgm:cxn modelId="{81B09B4B-B3B9-4F8A-B142-B757C6DC7B5A}" type="presParOf" srcId="{F800C034-488C-42BD-B16D-1B5BE3D3398A}" destId="{4791A377-12DB-494A-A0E5-EFB7166CB637}" srcOrd="1" destOrd="0" presId="urn:microsoft.com/office/officeart/2005/8/layout/hierarchy1"/>
    <dgm:cxn modelId="{33D13386-6D78-4A68-9944-EDC3F2A397A5}" type="presParOf" srcId="{4791A377-12DB-494A-A0E5-EFB7166CB637}" destId="{C641959E-E4A7-48EA-A9E0-B279B5666C16}" srcOrd="0" destOrd="0" presId="urn:microsoft.com/office/officeart/2005/8/layout/hierarchy1"/>
    <dgm:cxn modelId="{0C8E25B0-F662-4EAC-AA17-4801E91FB866}" type="presParOf" srcId="{C641959E-E4A7-48EA-A9E0-B279B5666C16}" destId="{7F62B60E-BBDC-453D-85F1-4EA97F686CB2}" srcOrd="0" destOrd="0" presId="urn:microsoft.com/office/officeart/2005/8/layout/hierarchy1"/>
    <dgm:cxn modelId="{0453427B-27BF-497F-AAEE-B900A57B8ECB}" type="presParOf" srcId="{C641959E-E4A7-48EA-A9E0-B279B5666C16}" destId="{C27EF2BE-3E05-45AE-83BC-CAF12AF1BF10}" srcOrd="1" destOrd="0" presId="urn:microsoft.com/office/officeart/2005/8/layout/hierarchy1"/>
    <dgm:cxn modelId="{99E593A4-5DE1-450E-991C-4BB5652B7315}" type="presParOf" srcId="{4791A377-12DB-494A-A0E5-EFB7166CB637}" destId="{8F06321F-2D12-4571-AA27-E8CCAB2139F2}" srcOrd="1" destOrd="0" presId="urn:microsoft.com/office/officeart/2005/8/layout/hierarchy1"/>
    <dgm:cxn modelId="{0542A6B1-1846-47C0-BE45-CB7401B43FF9}" type="presParOf" srcId="{8F06321F-2D12-4571-AA27-E8CCAB2139F2}" destId="{C4A3CDA8-5115-4529-A719-C72FAD695B7B}" srcOrd="0" destOrd="0" presId="urn:microsoft.com/office/officeart/2005/8/layout/hierarchy1"/>
    <dgm:cxn modelId="{F37CD27A-0EFD-4688-9F24-2A4BB3BF83FF}" type="presParOf" srcId="{8F06321F-2D12-4571-AA27-E8CCAB2139F2}" destId="{80F87766-6812-4F9A-9C28-60949485BD27}" srcOrd="1" destOrd="0" presId="urn:microsoft.com/office/officeart/2005/8/layout/hierarchy1"/>
    <dgm:cxn modelId="{C03ACDC3-7D8B-4646-B6C8-A2926A6E3F2E}" type="presParOf" srcId="{80F87766-6812-4F9A-9C28-60949485BD27}" destId="{AFC406D0-0361-4F4D-843F-EB9456BC7558}" srcOrd="0" destOrd="0" presId="urn:microsoft.com/office/officeart/2005/8/layout/hierarchy1"/>
    <dgm:cxn modelId="{FB611373-B225-462F-9C55-571E42C142C5}" type="presParOf" srcId="{AFC406D0-0361-4F4D-843F-EB9456BC7558}" destId="{9A3EAD5E-B8C5-491D-A115-16B0A4B240FA}" srcOrd="0" destOrd="0" presId="urn:microsoft.com/office/officeart/2005/8/layout/hierarchy1"/>
    <dgm:cxn modelId="{C207B432-1544-4C25-9286-93550EC2C31A}" type="presParOf" srcId="{AFC406D0-0361-4F4D-843F-EB9456BC7558}" destId="{7F452874-E912-4D0D-AF05-FAB1A4C79E7D}" srcOrd="1" destOrd="0" presId="urn:microsoft.com/office/officeart/2005/8/layout/hierarchy1"/>
    <dgm:cxn modelId="{309FF31F-9ABD-40FE-8021-E0CD2D1202D1}" type="presParOf" srcId="{80F87766-6812-4F9A-9C28-60949485BD27}" destId="{577B47F7-81B5-40B4-A9E6-D005404E70DC}" srcOrd="1" destOrd="0" presId="urn:microsoft.com/office/officeart/2005/8/layout/hierarchy1"/>
    <dgm:cxn modelId="{315B518B-A7FE-469D-A9E5-230997A8C4FD}" type="presParOf" srcId="{8F06321F-2D12-4571-AA27-E8CCAB2139F2}" destId="{79E3E5F1-56A8-4909-B501-90C283B28CF1}" srcOrd="2" destOrd="0" presId="urn:microsoft.com/office/officeart/2005/8/layout/hierarchy1"/>
    <dgm:cxn modelId="{B7AA567D-6D21-4AE0-AB84-75998432E407}" type="presParOf" srcId="{8F06321F-2D12-4571-AA27-E8CCAB2139F2}" destId="{1F042AEB-A6D0-45D3-B89B-BD3749FD0949}" srcOrd="3" destOrd="0" presId="urn:microsoft.com/office/officeart/2005/8/layout/hierarchy1"/>
    <dgm:cxn modelId="{5544A0B8-8732-425A-B4B4-2D89976E9D42}" type="presParOf" srcId="{1F042AEB-A6D0-45D3-B89B-BD3749FD0949}" destId="{C66D9816-D3FA-432D-8F3D-7198F360583A}" srcOrd="0" destOrd="0" presId="urn:microsoft.com/office/officeart/2005/8/layout/hierarchy1"/>
    <dgm:cxn modelId="{7646F8F1-5DC3-4BE7-AD46-E262877C7F73}" type="presParOf" srcId="{C66D9816-D3FA-432D-8F3D-7198F360583A}" destId="{31386DF5-64AE-49D6-B98B-4A65DF2B4D70}" srcOrd="0" destOrd="0" presId="urn:microsoft.com/office/officeart/2005/8/layout/hierarchy1"/>
    <dgm:cxn modelId="{E3BA750A-45F0-4C9A-8B0D-F130177B6846}" type="presParOf" srcId="{C66D9816-D3FA-432D-8F3D-7198F360583A}" destId="{30C3AF62-3C9A-4EAA-AA05-F3FB603B3C52}" srcOrd="1" destOrd="0" presId="urn:microsoft.com/office/officeart/2005/8/layout/hierarchy1"/>
    <dgm:cxn modelId="{229ED822-6A4B-4EBA-81C0-B7CFF1BFA6F2}" type="presParOf" srcId="{1F042AEB-A6D0-45D3-B89B-BD3749FD0949}" destId="{B92FE459-5C91-4911-BD10-131509716507}" srcOrd="1" destOrd="0" presId="urn:microsoft.com/office/officeart/2005/8/layout/hierarchy1"/>
    <dgm:cxn modelId="{198AEDD1-CF57-4759-8EAC-0E0AA66ABFF8}" type="presParOf" srcId="{F800C034-488C-42BD-B16D-1B5BE3D3398A}" destId="{6F518D9A-B4BE-48DB-A542-1DE36012993A}" srcOrd="2" destOrd="0" presId="urn:microsoft.com/office/officeart/2005/8/layout/hierarchy1"/>
    <dgm:cxn modelId="{8A35066E-F194-4BA6-A2B5-47604F380FC2}" type="presParOf" srcId="{F800C034-488C-42BD-B16D-1B5BE3D3398A}" destId="{351B56A4-9BF4-4106-9D13-2FD6BFA530D4}" srcOrd="3" destOrd="0" presId="urn:microsoft.com/office/officeart/2005/8/layout/hierarchy1"/>
    <dgm:cxn modelId="{795F44C8-5783-4323-9F2D-B1B3E5563A2A}" type="presParOf" srcId="{351B56A4-9BF4-4106-9D13-2FD6BFA530D4}" destId="{B20D9D00-5622-4CD7-BFDD-5990CBC38E99}" srcOrd="0" destOrd="0" presId="urn:microsoft.com/office/officeart/2005/8/layout/hierarchy1"/>
    <dgm:cxn modelId="{1D87FCDE-87EC-48F3-9F47-6EB8DF754D9E}" type="presParOf" srcId="{B20D9D00-5622-4CD7-BFDD-5990CBC38E99}" destId="{7E2F1FF3-9AD8-4052-ADB8-249BD0D89EA1}" srcOrd="0" destOrd="0" presId="urn:microsoft.com/office/officeart/2005/8/layout/hierarchy1"/>
    <dgm:cxn modelId="{6F87CD45-C0FB-4638-83D2-A3C53E880114}" type="presParOf" srcId="{B20D9D00-5622-4CD7-BFDD-5990CBC38E99}" destId="{84B9D6DC-D7A8-4452-A56A-0991D74FA6D8}" srcOrd="1" destOrd="0" presId="urn:microsoft.com/office/officeart/2005/8/layout/hierarchy1"/>
    <dgm:cxn modelId="{BD99407B-D13C-49C2-9555-2A2CAF9CF255}" type="presParOf" srcId="{351B56A4-9BF4-4106-9D13-2FD6BFA530D4}" destId="{4AB6FB09-EE7C-4602-86AA-A60685A60D80}" srcOrd="1" destOrd="0" presId="urn:microsoft.com/office/officeart/2005/8/layout/hierarchy1"/>
    <dgm:cxn modelId="{81D98CFF-F8C3-4EB9-B0CC-E5BF8ACC1A37}" type="presParOf" srcId="{4AB6FB09-EE7C-4602-86AA-A60685A60D80}" destId="{409D6AC6-9AAF-4D2C-B136-E987822DC6CF}" srcOrd="0" destOrd="0" presId="urn:microsoft.com/office/officeart/2005/8/layout/hierarchy1"/>
    <dgm:cxn modelId="{9A52937E-3DD9-448D-B31A-C4209EF5A70C}" type="presParOf" srcId="{4AB6FB09-EE7C-4602-86AA-A60685A60D80}" destId="{80D2ABBD-D236-42CE-82A3-5C4829F84860}" srcOrd="1" destOrd="0" presId="urn:microsoft.com/office/officeart/2005/8/layout/hierarchy1"/>
    <dgm:cxn modelId="{9638C204-EC82-42A1-B40E-40908111BDE2}" type="presParOf" srcId="{80D2ABBD-D236-42CE-82A3-5C4829F84860}" destId="{C91A3C95-4F32-4ABD-948A-D1476D2C9ABB}" srcOrd="0" destOrd="0" presId="urn:microsoft.com/office/officeart/2005/8/layout/hierarchy1"/>
    <dgm:cxn modelId="{4540D44F-F8B4-4FAD-A431-FE2AA1C2300D}" type="presParOf" srcId="{C91A3C95-4F32-4ABD-948A-D1476D2C9ABB}" destId="{74BAD6D0-7224-4B00-B1FB-D4E7DCEBC22D}" srcOrd="0" destOrd="0" presId="urn:microsoft.com/office/officeart/2005/8/layout/hierarchy1"/>
    <dgm:cxn modelId="{13C9EBD3-B922-4E53-8D90-89561EDD4A71}" type="presParOf" srcId="{C91A3C95-4F32-4ABD-948A-D1476D2C9ABB}" destId="{94987ED9-2227-420C-8869-33E9109BC52E}" srcOrd="1" destOrd="0" presId="urn:microsoft.com/office/officeart/2005/8/layout/hierarchy1"/>
    <dgm:cxn modelId="{7DD32894-3580-4BEC-A492-821D4A425011}" type="presParOf" srcId="{80D2ABBD-D236-42CE-82A3-5C4829F84860}" destId="{7686EEB1-871C-4520-9265-F336983CDC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9033F1-F311-4C9C-9725-7D03332F630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1241D2D-5248-4D35-8795-F6A58A6D3E9E}">
      <dgm:prSet phldrT="[Texto]" custT="1"/>
      <dgm:spPr/>
      <dgm:t>
        <a:bodyPr/>
        <a:lstStyle/>
        <a:p>
          <a:r>
            <a:rPr lang="es-MX" sz="1800" dirty="0" smtClean="0"/>
            <a:t>Prevenir</a:t>
          </a:r>
          <a:endParaRPr lang="es-MX" sz="1800" dirty="0"/>
        </a:p>
      </dgm:t>
    </dgm:pt>
    <dgm:pt modelId="{1785BE45-5793-4D64-948C-041749204107}" type="parTrans" cxnId="{688B21EC-1641-4FC9-931B-4E4E3BFD9E55}">
      <dgm:prSet/>
      <dgm:spPr/>
      <dgm:t>
        <a:bodyPr/>
        <a:lstStyle/>
        <a:p>
          <a:endParaRPr lang="es-MX"/>
        </a:p>
      </dgm:t>
    </dgm:pt>
    <dgm:pt modelId="{10931669-5AE5-4FBF-85C5-E487AF3A999F}" type="sibTrans" cxnId="{688B21EC-1641-4FC9-931B-4E4E3BFD9E55}">
      <dgm:prSet/>
      <dgm:spPr/>
      <dgm:t>
        <a:bodyPr/>
        <a:lstStyle/>
        <a:p>
          <a:endParaRPr lang="es-MX"/>
        </a:p>
      </dgm:t>
    </dgm:pt>
    <dgm:pt modelId="{0A55239E-049C-4028-AE6A-5CF8D2A9F116}">
      <dgm:prSet phldrT="[Texto]"/>
      <dgm:spPr/>
      <dgm:t>
        <a:bodyPr/>
        <a:lstStyle/>
        <a:p>
          <a:r>
            <a:rPr lang="es-MX" dirty="0" smtClean="0"/>
            <a:t>Responder</a:t>
          </a:r>
          <a:endParaRPr lang="es-MX" dirty="0"/>
        </a:p>
      </dgm:t>
    </dgm:pt>
    <dgm:pt modelId="{DE3A259E-159B-45BA-AD01-FAB637663432}" type="parTrans" cxnId="{D1EC4378-4FAB-49D6-B455-C436D7C6C91C}">
      <dgm:prSet/>
      <dgm:spPr/>
      <dgm:t>
        <a:bodyPr/>
        <a:lstStyle/>
        <a:p>
          <a:endParaRPr lang="es-MX"/>
        </a:p>
      </dgm:t>
    </dgm:pt>
    <dgm:pt modelId="{1F18811E-291F-4335-A259-94F7EB0CA7F4}" type="sibTrans" cxnId="{D1EC4378-4FAB-49D6-B455-C436D7C6C91C}">
      <dgm:prSet/>
      <dgm:spPr/>
      <dgm:t>
        <a:bodyPr/>
        <a:lstStyle/>
        <a:p>
          <a:endParaRPr lang="es-MX"/>
        </a:p>
      </dgm:t>
    </dgm:pt>
    <dgm:pt modelId="{7DB9E405-1B5A-443D-9350-22FE66F15E3D}">
      <dgm:prSet phldrT="[Texto]"/>
      <dgm:spPr/>
      <dgm:t>
        <a:bodyPr/>
        <a:lstStyle/>
        <a:p>
          <a:r>
            <a:rPr lang="es-MX" dirty="0" smtClean="0"/>
            <a:t>Detectar</a:t>
          </a:r>
          <a:endParaRPr lang="es-MX" dirty="0"/>
        </a:p>
      </dgm:t>
    </dgm:pt>
    <dgm:pt modelId="{2697640C-3583-4D13-9BC2-EE70DB397C86}" type="parTrans" cxnId="{6DA18A93-8B5D-41FB-9BC1-534F3D40150A}">
      <dgm:prSet/>
      <dgm:spPr/>
      <dgm:t>
        <a:bodyPr/>
        <a:lstStyle/>
        <a:p>
          <a:endParaRPr lang="es-MX"/>
        </a:p>
      </dgm:t>
    </dgm:pt>
    <dgm:pt modelId="{7BEF6429-6F13-4311-ACD6-2300C0871D97}" type="sibTrans" cxnId="{6DA18A93-8B5D-41FB-9BC1-534F3D40150A}">
      <dgm:prSet/>
      <dgm:spPr/>
      <dgm:t>
        <a:bodyPr/>
        <a:lstStyle/>
        <a:p>
          <a:endParaRPr lang="es-MX"/>
        </a:p>
      </dgm:t>
    </dgm:pt>
    <dgm:pt modelId="{F8880F94-8AD7-4A1D-9C74-1A0B55FF772D}" type="pres">
      <dgm:prSet presAssocID="{599033F1-F311-4C9C-9725-7D03332F6306}" presName="compositeShape" presStyleCnt="0">
        <dgm:presLayoutVars>
          <dgm:chMax val="7"/>
          <dgm:dir/>
          <dgm:resizeHandles val="exact"/>
        </dgm:presLayoutVars>
      </dgm:prSet>
      <dgm:spPr/>
    </dgm:pt>
    <dgm:pt modelId="{56DE0CC8-8976-44B0-88BE-88134BADCB91}" type="pres">
      <dgm:prSet presAssocID="{81241D2D-5248-4D35-8795-F6A58A6D3E9E}" presName="circ1" presStyleLbl="vennNode1" presStyleIdx="0" presStyleCnt="3"/>
      <dgm:spPr/>
      <dgm:t>
        <a:bodyPr/>
        <a:lstStyle/>
        <a:p>
          <a:endParaRPr lang="es-MX"/>
        </a:p>
      </dgm:t>
    </dgm:pt>
    <dgm:pt modelId="{81EDC5D7-984A-491A-9A1E-FFA8A5D8A849}" type="pres">
      <dgm:prSet presAssocID="{81241D2D-5248-4D35-8795-F6A58A6D3E9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7DAF51-8219-4B1A-9A06-179DDA722E61}" type="pres">
      <dgm:prSet presAssocID="{0A55239E-049C-4028-AE6A-5CF8D2A9F116}" presName="circ2" presStyleLbl="vennNode1" presStyleIdx="1" presStyleCnt="3"/>
      <dgm:spPr/>
      <dgm:t>
        <a:bodyPr/>
        <a:lstStyle/>
        <a:p>
          <a:endParaRPr lang="es-MX"/>
        </a:p>
      </dgm:t>
    </dgm:pt>
    <dgm:pt modelId="{4C810CD1-7C51-45AF-98EF-C2CE8AD0E40E}" type="pres">
      <dgm:prSet presAssocID="{0A55239E-049C-4028-AE6A-5CF8D2A9F11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8CC012-7135-46F2-B0DF-3F561310D5D1}" type="pres">
      <dgm:prSet presAssocID="{7DB9E405-1B5A-443D-9350-22FE66F15E3D}" presName="circ3" presStyleLbl="vennNode1" presStyleIdx="2" presStyleCnt="3"/>
      <dgm:spPr/>
      <dgm:t>
        <a:bodyPr/>
        <a:lstStyle/>
        <a:p>
          <a:endParaRPr lang="es-MX"/>
        </a:p>
      </dgm:t>
    </dgm:pt>
    <dgm:pt modelId="{ADD14857-5E06-478D-9BC7-511FB4B663FA}" type="pres">
      <dgm:prSet presAssocID="{7DB9E405-1B5A-443D-9350-22FE66F15E3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88B21EC-1641-4FC9-931B-4E4E3BFD9E55}" srcId="{599033F1-F311-4C9C-9725-7D03332F6306}" destId="{81241D2D-5248-4D35-8795-F6A58A6D3E9E}" srcOrd="0" destOrd="0" parTransId="{1785BE45-5793-4D64-948C-041749204107}" sibTransId="{10931669-5AE5-4FBF-85C5-E487AF3A999F}"/>
    <dgm:cxn modelId="{749BB0E2-16C5-4CE6-827D-CD34AD477900}" type="presOf" srcId="{81241D2D-5248-4D35-8795-F6A58A6D3E9E}" destId="{81EDC5D7-984A-491A-9A1E-FFA8A5D8A849}" srcOrd="1" destOrd="0" presId="urn:microsoft.com/office/officeart/2005/8/layout/venn1"/>
    <dgm:cxn modelId="{D1EC4378-4FAB-49D6-B455-C436D7C6C91C}" srcId="{599033F1-F311-4C9C-9725-7D03332F6306}" destId="{0A55239E-049C-4028-AE6A-5CF8D2A9F116}" srcOrd="1" destOrd="0" parTransId="{DE3A259E-159B-45BA-AD01-FAB637663432}" sibTransId="{1F18811E-291F-4335-A259-94F7EB0CA7F4}"/>
    <dgm:cxn modelId="{6DA18A93-8B5D-41FB-9BC1-534F3D40150A}" srcId="{599033F1-F311-4C9C-9725-7D03332F6306}" destId="{7DB9E405-1B5A-443D-9350-22FE66F15E3D}" srcOrd="2" destOrd="0" parTransId="{2697640C-3583-4D13-9BC2-EE70DB397C86}" sibTransId="{7BEF6429-6F13-4311-ACD6-2300C0871D97}"/>
    <dgm:cxn modelId="{989DCAE5-6063-438F-B300-85F6EC151A20}" type="presOf" srcId="{7DB9E405-1B5A-443D-9350-22FE66F15E3D}" destId="{5D8CC012-7135-46F2-B0DF-3F561310D5D1}" srcOrd="0" destOrd="0" presId="urn:microsoft.com/office/officeart/2005/8/layout/venn1"/>
    <dgm:cxn modelId="{F3C2AC04-7BCA-4E7F-A492-ACB2D4A48A35}" type="presOf" srcId="{7DB9E405-1B5A-443D-9350-22FE66F15E3D}" destId="{ADD14857-5E06-478D-9BC7-511FB4B663FA}" srcOrd="1" destOrd="0" presId="urn:microsoft.com/office/officeart/2005/8/layout/venn1"/>
    <dgm:cxn modelId="{4ECBAD9F-50B7-455B-A8BB-2007FB5B6243}" type="presOf" srcId="{0A55239E-049C-4028-AE6A-5CF8D2A9F116}" destId="{587DAF51-8219-4B1A-9A06-179DDA722E61}" srcOrd="0" destOrd="0" presId="urn:microsoft.com/office/officeart/2005/8/layout/venn1"/>
    <dgm:cxn modelId="{16288CAF-C80C-40AB-B0BA-740B1083E194}" type="presOf" srcId="{81241D2D-5248-4D35-8795-F6A58A6D3E9E}" destId="{56DE0CC8-8976-44B0-88BE-88134BADCB91}" srcOrd="0" destOrd="0" presId="urn:microsoft.com/office/officeart/2005/8/layout/venn1"/>
    <dgm:cxn modelId="{ED6305E0-9DE4-4146-BC20-4A477106C747}" type="presOf" srcId="{0A55239E-049C-4028-AE6A-5CF8D2A9F116}" destId="{4C810CD1-7C51-45AF-98EF-C2CE8AD0E40E}" srcOrd="1" destOrd="0" presId="urn:microsoft.com/office/officeart/2005/8/layout/venn1"/>
    <dgm:cxn modelId="{3F246A2A-9B81-4ED6-B8D8-4E6A809DD7E4}" type="presOf" srcId="{599033F1-F311-4C9C-9725-7D03332F6306}" destId="{F8880F94-8AD7-4A1D-9C74-1A0B55FF772D}" srcOrd="0" destOrd="0" presId="urn:microsoft.com/office/officeart/2005/8/layout/venn1"/>
    <dgm:cxn modelId="{951AC85C-7F5B-4B85-BA3A-43308196EC0E}" type="presParOf" srcId="{F8880F94-8AD7-4A1D-9C74-1A0B55FF772D}" destId="{56DE0CC8-8976-44B0-88BE-88134BADCB91}" srcOrd="0" destOrd="0" presId="urn:microsoft.com/office/officeart/2005/8/layout/venn1"/>
    <dgm:cxn modelId="{D4334C61-CA1D-4C53-BD48-C518450418BA}" type="presParOf" srcId="{F8880F94-8AD7-4A1D-9C74-1A0B55FF772D}" destId="{81EDC5D7-984A-491A-9A1E-FFA8A5D8A849}" srcOrd="1" destOrd="0" presId="urn:microsoft.com/office/officeart/2005/8/layout/venn1"/>
    <dgm:cxn modelId="{BD66BB96-2E7B-4CDA-9CC3-725F0D07E1B6}" type="presParOf" srcId="{F8880F94-8AD7-4A1D-9C74-1A0B55FF772D}" destId="{587DAF51-8219-4B1A-9A06-179DDA722E61}" srcOrd="2" destOrd="0" presId="urn:microsoft.com/office/officeart/2005/8/layout/venn1"/>
    <dgm:cxn modelId="{7CFB3F10-8852-4A8B-8875-846EE1AF91B5}" type="presParOf" srcId="{F8880F94-8AD7-4A1D-9C74-1A0B55FF772D}" destId="{4C810CD1-7C51-45AF-98EF-C2CE8AD0E40E}" srcOrd="3" destOrd="0" presId="urn:microsoft.com/office/officeart/2005/8/layout/venn1"/>
    <dgm:cxn modelId="{F44EB251-425A-40D8-91EC-49755E8411F0}" type="presParOf" srcId="{F8880F94-8AD7-4A1D-9C74-1A0B55FF772D}" destId="{5D8CC012-7135-46F2-B0DF-3F561310D5D1}" srcOrd="4" destOrd="0" presId="urn:microsoft.com/office/officeart/2005/8/layout/venn1"/>
    <dgm:cxn modelId="{A7D06076-814B-4D78-997A-3038DE6E651A}" type="presParOf" srcId="{F8880F94-8AD7-4A1D-9C74-1A0B55FF772D}" destId="{ADD14857-5E06-478D-9BC7-511FB4B663F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1040-964C-47B7-85A2-D7B4A53A3BBF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5295E-7E76-4D67-9C1C-6304372667A3}">
      <dsp:nvSpPr>
        <dsp:cNvPr id="0" name=""/>
        <dsp:cNvSpPr/>
      </dsp:nvSpPr>
      <dsp:spPr>
        <a:xfrm>
          <a:off x="564979" y="406400"/>
          <a:ext cx="7379393" cy="812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Implementación del Sistema de Gestión de la Seguridad de la Información en las entidades </a:t>
          </a:r>
          <a:r>
            <a:rPr lang="es-ES" sz="2200" b="1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(SGSI).</a:t>
          </a:r>
          <a:endParaRPr lang="es-ES" sz="2200" kern="1200" dirty="0">
            <a:solidFill>
              <a:schemeClr val="tx1"/>
            </a:solidFill>
          </a:endParaRPr>
        </a:p>
      </dsp:txBody>
      <dsp:txXfrm>
        <a:off x="564979" y="406400"/>
        <a:ext cx="7379393" cy="812800"/>
      </dsp:txXfrm>
    </dsp:sp>
    <dsp:sp modelId="{22032F7E-FB62-487D-806B-B797A90C03A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A125F-EEFD-41D1-9635-FC7C9BC196A7}">
      <dsp:nvSpPr>
        <dsp:cNvPr id="0" name=""/>
        <dsp:cNvSpPr/>
      </dsp:nvSpPr>
      <dsp:spPr>
        <a:xfrm>
          <a:off x="860432" y="1625599"/>
          <a:ext cx="7083940" cy="81280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Base Legal Vigente</a:t>
          </a:r>
          <a:r>
            <a:rPr lang="es-ES" sz="2200" b="1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. </a:t>
          </a:r>
          <a:r>
            <a:rPr lang="es-ES" sz="2200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Gaceta Oficial No. 45 Ordinaria de 4 de julio de 2019.</a:t>
          </a:r>
          <a:endParaRPr lang="es-ES" sz="2200" kern="1200" dirty="0">
            <a:solidFill>
              <a:schemeClr val="tx1"/>
            </a:solidFill>
          </a:endParaRPr>
        </a:p>
      </dsp:txBody>
      <dsp:txXfrm>
        <a:off x="860432" y="1625599"/>
        <a:ext cx="7083940" cy="812800"/>
      </dsp:txXfrm>
    </dsp:sp>
    <dsp:sp modelId="{F88751F2-115B-4955-86AA-9F950CDC4592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7E6C4-C260-411B-AB57-20AC83BF4686}">
      <dsp:nvSpPr>
        <dsp:cNvPr id="0" name=""/>
        <dsp:cNvSpPr/>
      </dsp:nvSpPr>
      <dsp:spPr>
        <a:xfrm>
          <a:off x="564979" y="2844800"/>
          <a:ext cx="7379393" cy="8128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Plan de Seguridad Informática. Responsabilidades, Medidas, Políticas y Procedimientos</a:t>
          </a:r>
          <a:r>
            <a:rPr lang="es-ES" sz="2200" kern="12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.</a:t>
          </a:r>
          <a:endParaRPr lang="es-ES" sz="2200" kern="1200" dirty="0"/>
        </a:p>
      </dsp:txBody>
      <dsp:txXfrm>
        <a:off x="564979" y="2844800"/>
        <a:ext cx="7379393" cy="812800"/>
      </dsp:txXfrm>
    </dsp:sp>
    <dsp:sp modelId="{E35FBB7A-628B-4414-8F63-EBBDD8F9D34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D9ECF-C15B-4307-B862-AE780CA065BB}">
      <dsp:nvSpPr>
        <dsp:cNvPr id="0" name=""/>
        <dsp:cNvSpPr/>
      </dsp:nvSpPr>
      <dsp:spPr>
        <a:xfrm>
          <a:off x="0" y="1730924"/>
          <a:ext cx="7121236" cy="1135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Prácticos</a:t>
          </a:r>
          <a:endParaRPr lang="es-ES" sz="3200" kern="1200" dirty="0"/>
        </a:p>
      </dsp:txBody>
      <dsp:txXfrm>
        <a:off x="0" y="1730924"/>
        <a:ext cx="7121236" cy="613263"/>
      </dsp:txXfrm>
    </dsp:sp>
    <dsp:sp modelId="{83E08277-FC8B-4357-A3EB-341EF83B2D42}">
      <dsp:nvSpPr>
        <dsp:cNvPr id="0" name=""/>
        <dsp:cNvSpPr/>
      </dsp:nvSpPr>
      <dsp:spPr>
        <a:xfrm>
          <a:off x="0" y="2321474"/>
          <a:ext cx="7121236" cy="5224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Consolidación de los temas tratados. Aplicación del Examen.</a:t>
          </a:r>
          <a:endParaRPr lang="es-ES" sz="2000" kern="1200" dirty="0"/>
        </a:p>
      </dsp:txBody>
      <dsp:txXfrm>
        <a:off x="0" y="2321474"/>
        <a:ext cx="7121236" cy="522409"/>
      </dsp:txXfrm>
    </dsp:sp>
    <dsp:sp modelId="{C4F2E042-EF0A-464D-A4B9-20C859736756}">
      <dsp:nvSpPr>
        <dsp:cNvPr id="0" name=""/>
        <dsp:cNvSpPr/>
      </dsp:nvSpPr>
      <dsp:spPr>
        <a:xfrm rot="10800000">
          <a:off x="0" y="1293"/>
          <a:ext cx="7121236" cy="17466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Prácticos</a:t>
          </a:r>
          <a:endParaRPr lang="es-ES" sz="3200" kern="1200" dirty="0"/>
        </a:p>
      </dsp:txBody>
      <dsp:txXfrm rot="-10800000">
        <a:off x="0" y="1293"/>
        <a:ext cx="7121236" cy="613079"/>
      </dsp:txXfrm>
    </dsp:sp>
    <dsp:sp modelId="{E0A849A4-4B2A-47C6-8B8E-6E00C6DD5AC9}">
      <dsp:nvSpPr>
        <dsp:cNvPr id="0" name=""/>
        <dsp:cNvSpPr/>
      </dsp:nvSpPr>
      <dsp:spPr>
        <a:xfrm>
          <a:off x="0" y="614372"/>
          <a:ext cx="7121236" cy="5222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Herramientas para el Control y Monitoreo</a:t>
          </a:r>
          <a:r>
            <a:rPr lang="es-ES" sz="2000" b="1" kern="12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 </a:t>
          </a:r>
          <a:r>
            <a:rPr lang="es-ES" sz="2000" kern="1200" dirty="0" smtClean="0">
              <a:latin typeface="Arial" panose="020B0604020202020204" pitchFamily="34" charset="0"/>
              <a:ea typeface="Arial Unicode MS" panose="020B0604020202020204" charset="-122"/>
              <a:cs typeface="Arial" panose="020B0604020202020204" pitchFamily="34" charset="0"/>
            </a:rPr>
            <a:t>de la Seguridad Informática en la entidad.</a:t>
          </a:r>
          <a:endParaRPr lang="es-ES" sz="2000" kern="1200" dirty="0"/>
        </a:p>
      </dsp:txBody>
      <dsp:txXfrm>
        <a:off x="0" y="614372"/>
        <a:ext cx="7121236" cy="522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D6AC6-9AAF-4D2C-B136-E987822DC6CF}">
      <dsp:nvSpPr>
        <dsp:cNvPr id="0" name=""/>
        <dsp:cNvSpPr/>
      </dsp:nvSpPr>
      <dsp:spPr>
        <a:xfrm>
          <a:off x="3794925" y="2939652"/>
          <a:ext cx="91440" cy="3793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3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18D9A-B4BE-48DB-A542-1DE36012993A}">
      <dsp:nvSpPr>
        <dsp:cNvPr id="0" name=""/>
        <dsp:cNvSpPr/>
      </dsp:nvSpPr>
      <dsp:spPr>
        <a:xfrm>
          <a:off x="2644972" y="1732023"/>
          <a:ext cx="1195672" cy="379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518"/>
              </a:lnTo>
              <a:lnTo>
                <a:pt x="1195672" y="258518"/>
              </a:lnTo>
              <a:lnTo>
                <a:pt x="1195672" y="3793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3E5F1-56A8-4909-B501-90C283B28CF1}">
      <dsp:nvSpPr>
        <dsp:cNvPr id="0" name=""/>
        <dsp:cNvSpPr/>
      </dsp:nvSpPr>
      <dsp:spPr>
        <a:xfrm>
          <a:off x="1449300" y="2939652"/>
          <a:ext cx="797114" cy="379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518"/>
              </a:lnTo>
              <a:lnTo>
                <a:pt x="797114" y="258518"/>
              </a:lnTo>
              <a:lnTo>
                <a:pt x="797114" y="3793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3CDA8-5115-4529-A719-C72FAD695B7B}">
      <dsp:nvSpPr>
        <dsp:cNvPr id="0" name=""/>
        <dsp:cNvSpPr/>
      </dsp:nvSpPr>
      <dsp:spPr>
        <a:xfrm>
          <a:off x="652185" y="2939652"/>
          <a:ext cx="797114" cy="379354"/>
        </a:xfrm>
        <a:custGeom>
          <a:avLst/>
          <a:gdLst/>
          <a:ahLst/>
          <a:cxnLst/>
          <a:rect l="0" t="0" r="0" b="0"/>
          <a:pathLst>
            <a:path>
              <a:moveTo>
                <a:pt x="797114" y="0"/>
              </a:moveTo>
              <a:lnTo>
                <a:pt x="797114" y="258518"/>
              </a:lnTo>
              <a:lnTo>
                <a:pt x="0" y="258518"/>
              </a:lnTo>
              <a:lnTo>
                <a:pt x="0" y="3793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62D30-D43D-401A-877C-4C66B2C5270B}">
      <dsp:nvSpPr>
        <dsp:cNvPr id="0" name=""/>
        <dsp:cNvSpPr/>
      </dsp:nvSpPr>
      <dsp:spPr>
        <a:xfrm>
          <a:off x="1449300" y="1732023"/>
          <a:ext cx="1195672" cy="379354"/>
        </a:xfrm>
        <a:custGeom>
          <a:avLst/>
          <a:gdLst/>
          <a:ahLst/>
          <a:cxnLst/>
          <a:rect l="0" t="0" r="0" b="0"/>
          <a:pathLst>
            <a:path>
              <a:moveTo>
                <a:pt x="1195672" y="0"/>
              </a:moveTo>
              <a:lnTo>
                <a:pt x="1195672" y="258518"/>
              </a:lnTo>
              <a:lnTo>
                <a:pt x="0" y="258518"/>
              </a:lnTo>
              <a:lnTo>
                <a:pt x="0" y="3793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8D387-6B05-4195-9B95-0E032E5C98BB}">
      <dsp:nvSpPr>
        <dsp:cNvPr id="0" name=""/>
        <dsp:cNvSpPr/>
      </dsp:nvSpPr>
      <dsp:spPr>
        <a:xfrm>
          <a:off x="1992787" y="903748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75571-3D83-4B1C-A6F3-05F3BC8252F6}">
      <dsp:nvSpPr>
        <dsp:cNvPr id="0" name=""/>
        <dsp:cNvSpPr/>
      </dsp:nvSpPr>
      <dsp:spPr>
        <a:xfrm>
          <a:off x="2137717" y="1041431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Medidas </a:t>
          </a:r>
          <a:endParaRPr lang="es-MX" sz="1300" kern="1200" dirty="0"/>
        </a:p>
      </dsp:txBody>
      <dsp:txXfrm>
        <a:off x="2161976" y="1065690"/>
        <a:ext cx="1255851" cy="779756"/>
      </dsp:txXfrm>
    </dsp:sp>
    <dsp:sp modelId="{7F62B60E-BBDC-453D-85F1-4EA97F686CB2}">
      <dsp:nvSpPr>
        <dsp:cNvPr id="0" name=""/>
        <dsp:cNvSpPr/>
      </dsp:nvSpPr>
      <dsp:spPr>
        <a:xfrm>
          <a:off x="797115" y="2111377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7EF2BE-3E05-45AE-83BC-CAF12AF1BF10}">
      <dsp:nvSpPr>
        <dsp:cNvPr id="0" name=""/>
        <dsp:cNvSpPr/>
      </dsp:nvSpPr>
      <dsp:spPr>
        <a:xfrm>
          <a:off x="942045" y="2249060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Administrativas</a:t>
          </a:r>
          <a:endParaRPr lang="es-MX" sz="1300" kern="1200" dirty="0"/>
        </a:p>
      </dsp:txBody>
      <dsp:txXfrm>
        <a:off x="966304" y="2273319"/>
        <a:ext cx="1255851" cy="779756"/>
      </dsp:txXfrm>
    </dsp:sp>
    <dsp:sp modelId="{9A3EAD5E-B8C5-491D-A115-16B0A4B240FA}">
      <dsp:nvSpPr>
        <dsp:cNvPr id="0" name=""/>
        <dsp:cNvSpPr/>
      </dsp:nvSpPr>
      <dsp:spPr>
        <a:xfrm>
          <a:off x="0" y="3319006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52874-E912-4D0D-AF05-FAB1A4C79E7D}">
      <dsp:nvSpPr>
        <dsp:cNvPr id="0" name=""/>
        <dsp:cNvSpPr/>
      </dsp:nvSpPr>
      <dsp:spPr>
        <a:xfrm>
          <a:off x="144930" y="3456689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Físicas</a:t>
          </a:r>
          <a:endParaRPr lang="es-MX" sz="1300" kern="1200" dirty="0"/>
        </a:p>
      </dsp:txBody>
      <dsp:txXfrm>
        <a:off x="169189" y="3480948"/>
        <a:ext cx="1255851" cy="779756"/>
      </dsp:txXfrm>
    </dsp:sp>
    <dsp:sp modelId="{31386DF5-64AE-49D6-B98B-4A65DF2B4D70}">
      <dsp:nvSpPr>
        <dsp:cNvPr id="0" name=""/>
        <dsp:cNvSpPr/>
      </dsp:nvSpPr>
      <dsp:spPr>
        <a:xfrm>
          <a:off x="1594230" y="3319006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3AF62-3C9A-4EAA-AA05-F3FB603B3C52}">
      <dsp:nvSpPr>
        <dsp:cNvPr id="0" name=""/>
        <dsp:cNvSpPr/>
      </dsp:nvSpPr>
      <dsp:spPr>
        <a:xfrm>
          <a:off x="1739160" y="3456689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Legales</a:t>
          </a:r>
          <a:endParaRPr lang="es-MX" sz="1300" kern="1200" dirty="0"/>
        </a:p>
      </dsp:txBody>
      <dsp:txXfrm>
        <a:off x="1763419" y="3480948"/>
        <a:ext cx="1255851" cy="779756"/>
      </dsp:txXfrm>
    </dsp:sp>
    <dsp:sp modelId="{7E2F1FF3-9AD8-4052-ADB8-249BD0D89EA1}">
      <dsp:nvSpPr>
        <dsp:cNvPr id="0" name=""/>
        <dsp:cNvSpPr/>
      </dsp:nvSpPr>
      <dsp:spPr>
        <a:xfrm>
          <a:off x="3188460" y="2111377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9D6DC-D7A8-4452-A56A-0991D74FA6D8}">
      <dsp:nvSpPr>
        <dsp:cNvPr id="0" name=""/>
        <dsp:cNvSpPr/>
      </dsp:nvSpPr>
      <dsp:spPr>
        <a:xfrm>
          <a:off x="3333389" y="2249060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Organizativas</a:t>
          </a:r>
          <a:endParaRPr lang="es-MX" sz="1300" kern="1200" dirty="0"/>
        </a:p>
      </dsp:txBody>
      <dsp:txXfrm>
        <a:off x="3357648" y="2273319"/>
        <a:ext cx="1255851" cy="779756"/>
      </dsp:txXfrm>
    </dsp:sp>
    <dsp:sp modelId="{74BAD6D0-7224-4B00-B1FB-D4E7DCEBC22D}">
      <dsp:nvSpPr>
        <dsp:cNvPr id="0" name=""/>
        <dsp:cNvSpPr/>
      </dsp:nvSpPr>
      <dsp:spPr>
        <a:xfrm>
          <a:off x="3188460" y="3319006"/>
          <a:ext cx="1304369" cy="828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87ED9-2227-420C-8869-33E9109BC52E}">
      <dsp:nvSpPr>
        <dsp:cNvPr id="0" name=""/>
        <dsp:cNvSpPr/>
      </dsp:nvSpPr>
      <dsp:spPr>
        <a:xfrm>
          <a:off x="3333389" y="3456689"/>
          <a:ext cx="1304369" cy="8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Educativas</a:t>
          </a:r>
          <a:endParaRPr lang="es-MX" sz="1300" kern="1200" dirty="0"/>
        </a:p>
      </dsp:txBody>
      <dsp:txXfrm>
        <a:off x="3357648" y="3480948"/>
        <a:ext cx="1255851" cy="7797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E0CC8-8976-44B0-88BE-88134BADCB91}">
      <dsp:nvSpPr>
        <dsp:cNvPr id="0" name=""/>
        <dsp:cNvSpPr/>
      </dsp:nvSpPr>
      <dsp:spPr>
        <a:xfrm>
          <a:off x="586247" y="593327"/>
          <a:ext cx="1624704" cy="16247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Prevenir</a:t>
          </a:r>
          <a:endParaRPr lang="es-MX" sz="1800" kern="1200" dirty="0"/>
        </a:p>
      </dsp:txBody>
      <dsp:txXfrm>
        <a:off x="802874" y="877650"/>
        <a:ext cx="1191450" cy="731117"/>
      </dsp:txXfrm>
    </dsp:sp>
    <dsp:sp modelId="{587DAF51-8219-4B1A-9A06-179DDA722E61}">
      <dsp:nvSpPr>
        <dsp:cNvPr id="0" name=""/>
        <dsp:cNvSpPr/>
      </dsp:nvSpPr>
      <dsp:spPr>
        <a:xfrm>
          <a:off x="1172495" y="1608767"/>
          <a:ext cx="1624704" cy="16247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Responder</a:t>
          </a:r>
          <a:endParaRPr lang="es-MX" sz="1500" kern="1200" dirty="0"/>
        </a:p>
      </dsp:txBody>
      <dsp:txXfrm>
        <a:off x="1669384" y="2028483"/>
        <a:ext cx="974822" cy="893587"/>
      </dsp:txXfrm>
    </dsp:sp>
    <dsp:sp modelId="{5D8CC012-7135-46F2-B0DF-3F561310D5D1}">
      <dsp:nvSpPr>
        <dsp:cNvPr id="0" name=""/>
        <dsp:cNvSpPr/>
      </dsp:nvSpPr>
      <dsp:spPr>
        <a:xfrm>
          <a:off x="0" y="1608767"/>
          <a:ext cx="1624704" cy="16247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Detectar</a:t>
          </a:r>
          <a:endParaRPr lang="es-MX" sz="1500" kern="1200" dirty="0"/>
        </a:p>
      </dsp:txBody>
      <dsp:txXfrm>
        <a:off x="152993" y="2028483"/>
        <a:ext cx="974822" cy="893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Pulse para desplazar la diapositiva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CU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CU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CU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CU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D616B50-3595-4BE0-9129-8530F9F1B201}" type="slidenum">
              <a:rPr lang="es-CU" sz="1400" b="0" strike="noStrike" spc="-1">
                <a:latin typeface="Times New Roman"/>
              </a:rPr>
              <a:t>‹Nº›</a:t>
            </a:fld>
            <a:endParaRPr lang="es-C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11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CU" sz="2000" b="0" strike="noStrike" spc="-1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F3392C0-8E69-4DA7-8194-7903AE1DF036}" type="slidenum">
              <a:rPr lang="es-MX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es-C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BFB6CC9-F511-4F70-96E3-305759FA4924}" type="datetime">
              <a:rPr lang="es-MX" sz="1200" b="0" strike="noStrike" spc="-1">
                <a:solidFill>
                  <a:srgbClr val="8B8B8B"/>
                </a:solidFill>
                <a:latin typeface="Calibri"/>
              </a:rPr>
              <a:t>19/07/2022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3ABEA23-681E-4F37-B855-193DEFAA8E0D}" type="slidenum">
              <a:rPr lang="es-MX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299880" y="2476080"/>
            <a:ext cx="7103160" cy="138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Arial Unicode MS"/>
              </a:rPr>
              <a:t>Implementación del Sistema de Gestión de la Seguridad de la Información en las entidades </a:t>
            </a:r>
            <a:r>
              <a:rPr lang="es-ES" sz="2400" b="1" strike="noStrike" spc="-1">
                <a:solidFill>
                  <a:srgbClr val="000000"/>
                </a:solidFill>
                <a:latin typeface="Arial"/>
                <a:ea typeface="Arial Unicode MS"/>
              </a:rPr>
              <a:t>(SGSI). </a:t>
            </a:r>
            <a:r>
              <a:t/>
            </a:r>
            <a:br/>
            <a:r>
              <a:t/>
            </a:r>
            <a:br/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8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9" name="Line 2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" name="Imagen 4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51" name="CustomShape 3"/>
          <p:cNvSpPr/>
          <p:nvPr/>
        </p:nvSpPr>
        <p:spPr>
          <a:xfrm>
            <a:off x="483840" y="4966560"/>
            <a:ext cx="6919560" cy="14758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Myriad Pro"/>
              </a:rPr>
              <a:t>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Myriad Pro"/>
              </a:rPr>
              <a:t>Angel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 Arturo Vega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Myriad Pro"/>
              </a:rPr>
              <a:t>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ES" sz="1800" b="0" strike="noStrike" spc="-1" dirty="0" err="1" smtClean="0">
                <a:solidFill>
                  <a:srgbClr val="000000"/>
                </a:solidFill>
                <a:latin typeface="Myriad Pro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Myriad Pro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pc="-1" dirty="0" smtClean="0">
                <a:solidFill>
                  <a:srgbClr val="000000"/>
                </a:solidFill>
                <a:latin typeface="Myriad Pro"/>
              </a:rPr>
              <a:t>20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Myriad Pro"/>
              </a:rPr>
              <a:t>/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Myriad Pro"/>
              </a:rPr>
              <a:t>07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Myriad Pro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2022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es-C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210240" y="657720"/>
            <a:ext cx="7629840" cy="40485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0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Es el estado que se alcanza mediante la aplicación de un sistema de medidas (organizativas, normativas, técnicas, educativas, políticas y diplomáticas), destinado a garantizar la protección y el uso legal del ciberespacio.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0" name="Line 2"/>
          <p:cNvSpPr/>
          <p:nvPr/>
        </p:nvSpPr>
        <p:spPr>
          <a:xfrm>
            <a:off x="299880" y="118728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3"/>
          <p:cNvSpPr/>
          <p:nvPr/>
        </p:nvSpPr>
        <p:spPr>
          <a:xfrm>
            <a:off x="205920" y="577080"/>
            <a:ext cx="4782600" cy="50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400" b="1" i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Ciberseguridad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201960" y="692640"/>
            <a:ext cx="7664040" cy="40485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0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Es el punto o aspecto del sistema que muestra debilidad al ser  atacado o que puede ser dañada su seguridad; representa los aspectos falibles o atacables en el sistema informático y califica el nivel de riesgo de un sistema.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4" name="Line 2"/>
          <p:cNvSpPr/>
          <p:nvPr/>
        </p:nvSpPr>
        <p:spPr>
          <a:xfrm>
            <a:off x="299880" y="124884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3"/>
          <p:cNvSpPr/>
          <p:nvPr/>
        </p:nvSpPr>
        <p:spPr>
          <a:xfrm>
            <a:off x="205920" y="577080"/>
            <a:ext cx="4782600" cy="50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400" b="1" i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Vulnerabilidad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14560" y="353880"/>
            <a:ext cx="7611480" cy="3276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0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Probabilidad de que una amenaza se materialice sobre una vulnerabilidad del sistema informático y cause un impacto negativo en la organización.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7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8" name="Line 2"/>
          <p:cNvSpPr/>
          <p:nvPr/>
        </p:nvSpPr>
        <p:spPr>
          <a:xfrm>
            <a:off x="299880" y="11376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3"/>
          <p:cNvSpPr/>
          <p:nvPr/>
        </p:nvSpPr>
        <p:spPr>
          <a:xfrm>
            <a:off x="205920" y="577080"/>
            <a:ext cx="4782600" cy="50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400" b="1" i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Riesgo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251640" y="991800"/>
            <a:ext cx="7312320" cy="40485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0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Es la situación que puede causar daños a los bienes informáticos, sea una persona, un programa maligno o un suceso natural o de otra índole y representan los posibles atacantes o factores que inciden negativamente sobre las debilidades de un sistema.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1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102" name="Line 2"/>
          <p:cNvSpPr/>
          <p:nvPr/>
        </p:nvSpPr>
        <p:spPr>
          <a:xfrm>
            <a:off x="299880" y="12243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3"/>
          <p:cNvSpPr/>
          <p:nvPr/>
        </p:nvSpPr>
        <p:spPr>
          <a:xfrm>
            <a:off x="205920" y="577080"/>
            <a:ext cx="4782600" cy="50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400" b="1" i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Amenaza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226800" y="250200"/>
            <a:ext cx="7312320" cy="3393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0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Intento de acceso o acceso a un sistema o una red informática o terminal mediante la explotación de vulnerabilidades existentes en su seguridad.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5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106" name="Line 2"/>
          <p:cNvSpPr/>
          <p:nvPr/>
        </p:nvSpPr>
        <p:spPr>
          <a:xfrm>
            <a:off x="299880" y="11131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3"/>
          <p:cNvSpPr/>
          <p:nvPr/>
        </p:nvSpPr>
        <p:spPr>
          <a:xfrm>
            <a:off x="205920" y="577080"/>
            <a:ext cx="4782600" cy="50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400" b="1" i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Ataque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99880" y="2476080"/>
            <a:ext cx="7103160" cy="138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Arial Unicode MS"/>
              </a:rPr>
              <a:t>Implementación del Sistema de Gestión de la Seguridad de la Información en las entidades </a:t>
            </a:r>
            <a:r>
              <a:rPr lang="es-ES" sz="2400" b="1" strike="noStrike" spc="-1">
                <a:solidFill>
                  <a:srgbClr val="000000"/>
                </a:solidFill>
                <a:latin typeface="Arial"/>
                <a:ea typeface="Arial Unicode MS"/>
              </a:rPr>
              <a:t>(SGSI). </a:t>
            </a:r>
            <a:r>
              <a:t/>
            </a:r>
            <a:br/>
            <a:r>
              <a:t/>
            </a:r>
            <a:br/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110" name="Line 2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1" name="Imagen 4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112" name="CustomShape 3"/>
          <p:cNvSpPr/>
          <p:nvPr/>
        </p:nvSpPr>
        <p:spPr>
          <a:xfrm>
            <a:off x="483840" y="4966560"/>
            <a:ext cx="6919560" cy="14758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Myriad Pro"/>
              </a:rPr>
              <a:t>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Myriad Pro"/>
              </a:rPr>
              <a:t>Angel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 Arturo Vega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Myriad Pro"/>
              </a:rPr>
              <a:t>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ES" sz="1800" b="0" strike="noStrike" spc="-1" dirty="0" err="1" smtClean="0">
                <a:solidFill>
                  <a:srgbClr val="000000"/>
                </a:solidFill>
                <a:latin typeface="Myriad Pro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Myriad Pro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pc="-1" dirty="0" smtClean="0">
                <a:solidFill>
                  <a:srgbClr val="000000"/>
                </a:solidFill>
                <a:latin typeface="Myriad Pro"/>
              </a:rPr>
              <a:t>20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Myriad Pro"/>
              </a:rPr>
              <a:t>/</a:t>
            </a:r>
            <a:r>
              <a:rPr lang="es-MX" sz="1800" b="0" strike="noStrike" spc="-1" smtClean="0">
                <a:solidFill>
                  <a:srgbClr val="000000"/>
                </a:solidFill>
                <a:latin typeface="Myriad Pro"/>
              </a:rPr>
              <a:t>07</a:t>
            </a:r>
            <a:r>
              <a:rPr lang="es-ES" sz="1800" b="0" strike="noStrike" spc="-1" smtClean="0">
                <a:solidFill>
                  <a:srgbClr val="000000"/>
                </a:solidFill>
                <a:latin typeface="Myriad Pro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Myriad Pro"/>
              </a:rPr>
              <a:t>2022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endParaRPr lang="es-C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758581438"/>
              </p:ext>
            </p:extLst>
          </p:nvPr>
        </p:nvGraphicFramePr>
        <p:xfrm>
          <a:off x="0" y="0"/>
          <a:ext cx="79995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930359394"/>
              </p:ext>
            </p:extLst>
          </p:nvPr>
        </p:nvGraphicFramePr>
        <p:xfrm>
          <a:off x="775855" y="3754582"/>
          <a:ext cx="7121236" cy="286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2526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192960" y="0"/>
            <a:ext cx="7527600" cy="8298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MX" sz="2200" b="1" i="1" strike="noStrike" spc="-1">
                <a:solidFill>
                  <a:srgbClr val="404040"/>
                </a:solidFill>
                <a:latin typeface="Myriad Pro"/>
              </a:rPr>
              <a:t>¿Que sucede en la empresa cubana hoy?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7" name="Imagen 3"/>
          <p:cNvPicPr/>
          <p:nvPr/>
        </p:nvPicPr>
        <p:blipFill>
          <a:blip r:embed="rId3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68" name="Line 2"/>
          <p:cNvSpPr/>
          <p:nvPr/>
        </p:nvSpPr>
        <p:spPr>
          <a:xfrm>
            <a:off x="299880" y="6865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69" name="5 Gráfico"/>
          <p:cNvGraphicFramePr/>
          <p:nvPr/>
        </p:nvGraphicFramePr>
        <p:xfrm>
          <a:off x="587160" y="1281960"/>
          <a:ext cx="3159000" cy="365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0" name="8 Gráfico"/>
          <p:cNvGraphicFramePr/>
          <p:nvPr/>
        </p:nvGraphicFramePr>
        <p:xfrm>
          <a:off x="4371120" y="1298520"/>
          <a:ext cx="3107520" cy="3681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1" name="CustomShape 3"/>
          <p:cNvSpPr/>
          <p:nvPr/>
        </p:nvSpPr>
        <p:spPr>
          <a:xfrm>
            <a:off x="219240" y="5499720"/>
            <a:ext cx="7698960" cy="94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800" b="1" strike="noStrike" spc="-1">
                <a:solidFill>
                  <a:srgbClr val="000000"/>
                </a:solidFill>
                <a:latin typeface="Calibri"/>
              </a:rPr>
              <a:t>Situación de ciberseguridad </a:t>
            </a:r>
            <a:endParaRPr lang="es-CU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2800" b="1" strike="noStrike" spc="-1">
                <a:solidFill>
                  <a:srgbClr val="000000"/>
                </a:solidFill>
                <a:latin typeface="Calibri"/>
              </a:rPr>
              <a:t>en la Provincia de Holguín OSRI</a:t>
            </a:r>
            <a:endParaRPr lang="es-C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73" name="Line 1"/>
          <p:cNvSpPr/>
          <p:nvPr/>
        </p:nvSpPr>
        <p:spPr>
          <a:xfrm>
            <a:off x="299880" y="6433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970696153"/>
              </p:ext>
            </p:extLst>
          </p:nvPr>
        </p:nvGraphicFramePr>
        <p:xfrm>
          <a:off x="239040" y="540327"/>
          <a:ext cx="4637760" cy="518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4" name="CustomShape 2"/>
          <p:cNvSpPr/>
          <p:nvPr/>
        </p:nvSpPr>
        <p:spPr>
          <a:xfrm>
            <a:off x="18000" y="166680"/>
            <a:ext cx="4177080" cy="471240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MX" sz="2500" b="1" i="1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Seguridad Informática</a:t>
            </a:r>
            <a:endParaRPr lang="es-CU" sz="2500" b="0" strike="noStrike" spc="-1">
              <a:latin typeface="Arial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025588405"/>
              </p:ext>
            </p:extLst>
          </p:nvPr>
        </p:nvGraphicFramePr>
        <p:xfrm>
          <a:off x="5202360" y="1664280"/>
          <a:ext cx="2797200" cy="382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5" name="CustomShape 3"/>
          <p:cNvSpPr/>
          <p:nvPr/>
        </p:nvSpPr>
        <p:spPr>
          <a:xfrm>
            <a:off x="4114800" y="4885560"/>
            <a:ext cx="2569680" cy="101952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>
              <a:alpha val="50000"/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4"/>
          <p:cNvSpPr/>
          <p:nvPr/>
        </p:nvSpPr>
        <p:spPr>
          <a:xfrm>
            <a:off x="4114800" y="1352880"/>
            <a:ext cx="2569680" cy="10044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299880" y="1600560"/>
            <a:ext cx="7597080" cy="3863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MX" sz="2400" b="1" u="sng" strike="noStrike" spc="-1">
                <a:solidFill>
                  <a:srgbClr val="404040"/>
                </a:solidFill>
                <a:uFillTx/>
                <a:latin typeface="Arial Unicode MS"/>
                <a:ea typeface="Arial Unicode MS"/>
              </a:rPr>
              <a:t>Seguridad Informática</a:t>
            </a:r>
            <a:r>
              <a:rPr lang="es-MX" sz="2400" b="0" strike="noStrike" spc="-1">
                <a:solidFill>
                  <a:srgbClr val="404040"/>
                </a:solidFill>
                <a:latin typeface="Arial Unicode MS"/>
                <a:ea typeface="Arial Unicode MS"/>
              </a:rPr>
              <a:t>:</a:t>
            </a:r>
            <a:r>
              <a:rPr lang="es-MX" sz="2400" b="1" i="1" strike="noStrike" spc="-1">
                <a:solidFill>
                  <a:srgbClr val="404040"/>
                </a:solidFill>
                <a:latin typeface="Myriad Pro"/>
                <a:ea typeface="Arial Unicode MS"/>
              </a:rPr>
              <a:t> 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Es el conjunto de </a:t>
            </a:r>
            <a:r>
              <a:rPr lang="es-MX" sz="2800" b="0" u="sng" strike="noStrike" spc="-1">
                <a:solidFill>
                  <a:srgbClr val="000000"/>
                </a:solidFill>
                <a:uFillTx/>
                <a:latin typeface="Arial Unicode MS"/>
                <a:ea typeface="Arial Unicode MS"/>
              </a:rPr>
              <a:t>medidas administrativas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, </a:t>
            </a:r>
            <a:r>
              <a:rPr lang="es-MX" sz="2800" b="0" u="sng" strike="noStrike" spc="-1">
                <a:solidFill>
                  <a:srgbClr val="000000"/>
                </a:solidFill>
                <a:uFillTx/>
                <a:latin typeface="Arial Unicode MS"/>
                <a:ea typeface="Arial Unicode MS"/>
              </a:rPr>
              <a:t>procedimientos, herramientas, normas organizativas, físicas, legales y educativas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 dirigidas a </a:t>
            </a:r>
            <a:r>
              <a:rPr lang="es-MX" sz="2800" b="0" u="sng" strike="noStrike" spc="-1">
                <a:solidFill>
                  <a:srgbClr val="000000"/>
                </a:solidFill>
                <a:uFillTx/>
                <a:latin typeface="Arial Unicode MS"/>
                <a:ea typeface="Arial Unicode MS"/>
              </a:rPr>
              <a:t>prevenir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, </a:t>
            </a:r>
            <a:r>
              <a:rPr lang="es-MX" sz="2800" b="0" u="sng" strike="noStrike" spc="-1">
                <a:solidFill>
                  <a:srgbClr val="000000"/>
                </a:solidFill>
                <a:uFillTx/>
                <a:latin typeface="Arial Unicode MS"/>
                <a:ea typeface="Arial Unicode MS"/>
              </a:rPr>
              <a:t>detectar y responder 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a las acciones que puedan poner en riesgo la </a:t>
            </a:r>
            <a:r>
              <a:rPr lang="es-MX" sz="2800" b="0" u="sng" strike="noStrike" spc="-1">
                <a:solidFill>
                  <a:srgbClr val="000000"/>
                </a:solidFill>
                <a:uFillTx/>
                <a:latin typeface="Arial Unicode MS"/>
                <a:ea typeface="Arial Unicode MS"/>
              </a:rPr>
              <a:t>confidencialidad, integridad y disponibilidad de la información </a:t>
            </a:r>
            <a:r>
              <a:rPr lang="es-MX" sz="2800" b="0" strike="noStrike" spc="-1">
                <a:solidFill>
                  <a:srgbClr val="000000"/>
                </a:solidFill>
                <a:latin typeface="Arial Unicode MS"/>
                <a:ea typeface="Arial Unicode MS"/>
              </a:rPr>
              <a:t>que se procesa, intercambia, reproduce o conserva por medio de las TIC.</a:t>
            </a:r>
            <a:r>
              <a:t/>
            </a:r>
            <a:br/>
            <a:r>
              <a:t/>
            </a:r>
            <a:br/>
            <a:r>
              <a:t/>
            </a:r>
            <a:br/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8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79" name="Line 2"/>
          <p:cNvSpPr/>
          <p:nvPr/>
        </p:nvSpPr>
        <p:spPr>
          <a:xfrm>
            <a:off x="246240" y="4320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3720" cy="6857280"/>
          </a:xfrm>
          <a:prstGeom prst="rect">
            <a:avLst/>
          </a:prstGeom>
          <a:ln>
            <a:noFill/>
          </a:ln>
        </p:spPr>
      </p:pic>
      <p:sp>
        <p:nvSpPr>
          <p:cNvPr id="44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5" name="3 Imagen"/>
          <p:cNvPicPr/>
          <p:nvPr/>
        </p:nvPicPr>
        <p:blipFill>
          <a:blip r:embed="rId3"/>
          <a:stretch/>
        </p:blipFill>
        <p:spPr>
          <a:xfrm>
            <a:off x="0" y="1019160"/>
            <a:ext cx="7998840" cy="5681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812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3720" cy="6857280"/>
          </a:xfrm>
          <a:prstGeom prst="rect">
            <a:avLst/>
          </a:prstGeom>
          <a:ln>
            <a:noFill/>
          </a:ln>
        </p:spPr>
      </p:pic>
      <p:sp>
        <p:nvSpPr>
          <p:cNvPr id="47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3 Imagen"/>
          <p:cNvPicPr/>
          <p:nvPr/>
        </p:nvPicPr>
        <p:blipFill>
          <a:blip r:embed="rId3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416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1" name="Line 1"/>
          <p:cNvSpPr/>
          <p:nvPr/>
        </p:nvSpPr>
        <p:spPr>
          <a:xfrm>
            <a:off x="299880" y="89064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2"/>
          <p:cNvSpPr/>
          <p:nvPr/>
        </p:nvSpPr>
        <p:spPr>
          <a:xfrm>
            <a:off x="299880" y="1025280"/>
            <a:ext cx="7552800" cy="458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Preparación.</a:t>
            </a:r>
            <a:endParaRPr lang="es-CU" sz="2000" b="0" strike="noStrike" spc="-1" dirty="0">
              <a:latin typeface="Arial"/>
            </a:endParaRPr>
          </a:p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Compromiso de la dirección de la entidad con la Seguridad Informática.</a:t>
            </a:r>
            <a:endParaRPr lang="es-CU" sz="2000" b="0" strike="noStrike" spc="-1" dirty="0">
              <a:latin typeface="Arial"/>
            </a:endParaRPr>
          </a:p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Seleccionar y preparar a los miembros del equipo que participan en el diseño e implementación del SGSI.</a:t>
            </a:r>
            <a:endParaRPr lang="es-CU" sz="2000" b="0" strike="noStrike" spc="-1" dirty="0">
              <a:latin typeface="Arial"/>
            </a:endParaRPr>
          </a:p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Recopilar información de seguridad.</a:t>
            </a:r>
            <a:endParaRPr lang="es-CU" sz="2000" b="0" strike="noStrike" spc="-1" dirty="0">
              <a:latin typeface="Arial"/>
            </a:endParaRPr>
          </a:p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Determinación de las necesidades de protección.</a:t>
            </a:r>
            <a:endParaRPr lang="es-CU" sz="2000" b="0" strike="noStrike" spc="-1" dirty="0">
              <a:latin typeface="Arial"/>
            </a:endParaRPr>
          </a:p>
          <a:p>
            <a:pPr marL="457200" indent="-45684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Arial"/>
                <a:ea typeface="Noto Sans CJK SC"/>
              </a:rPr>
              <a:t>Caracterización del sistema informático.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 smtClean="0">
                <a:latin typeface="Myriad Pro"/>
                <a:ea typeface="Noto Sans CJK SC"/>
              </a:rPr>
              <a:t> Identificación </a:t>
            </a:r>
            <a:r>
              <a:rPr lang="es-ES" sz="2000" b="0" strike="noStrike" spc="-1" dirty="0">
                <a:latin typeface="Myriad Pro"/>
                <a:ea typeface="Noto Sans CJK SC"/>
              </a:rPr>
              <a:t>de las amenazas sobre el sistema informático.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 smtClean="0">
                <a:latin typeface="Myriad Pro"/>
                <a:ea typeface="Noto Sans CJK SC"/>
              </a:rPr>
              <a:t> Organización </a:t>
            </a:r>
            <a:r>
              <a:rPr lang="es-ES" sz="2000" b="0" strike="noStrike" spc="-1" dirty="0">
                <a:latin typeface="Myriad Pro"/>
                <a:ea typeface="Noto Sans CJK SC"/>
              </a:rPr>
              <a:t>interna.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 smtClean="0">
                <a:latin typeface="Myriad Pro"/>
                <a:ea typeface="Noto Sans CJK SC"/>
              </a:rPr>
              <a:t> Coordinación </a:t>
            </a:r>
            <a:r>
              <a:rPr lang="es-ES" sz="2000" b="0" strike="noStrike" spc="-1" dirty="0">
                <a:latin typeface="Myriad Pro"/>
                <a:ea typeface="Noto Sans CJK SC"/>
              </a:rPr>
              <a:t>de la Seguridad Informática.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 smtClean="0">
                <a:latin typeface="Myriad Pro"/>
                <a:ea typeface="Noto Sans CJK SC"/>
              </a:rPr>
              <a:t> Asignación </a:t>
            </a:r>
            <a:r>
              <a:rPr lang="es-ES" sz="2000" b="0" strike="noStrike" spc="-1" dirty="0">
                <a:latin typeface="Myriad Pro"/>
                <a:ea typeface="Noto Sans CJK SC"/>
              </a:rPr>
              <a:t>de responsabilidades sobre Seguridad Informática.</a:t>
            </a:r>
            <a:endParaRPr lang="es-CU" sz="2000" b="0" strike="noStrike" spc="-1" dirty="0">
              <a:latin typeface="Arial"/>
            </a:endParaRPr>
          </a:p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endParaRPr lang="es-CU" sz="2000" b="0" strike="noStrike" spc="-1" dirty="0">
              <a:latin typeface="Arial"/>
            </a:endParaRPr>
          </a:p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endParaRPr lang="es-CU" sz="2000" b="0" strike="noStrike" spc="-1" dirty="0">
              <a:latin typeface="Arial"/>
            </a:endParaRPr>
          </a:p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endParaRPr lang="es-CU" sz="2000" b="0" strike="noStrike" spc="-1" dirty="0"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-12600" y="333720"/>
            <a:ext cx="4963320" cy="4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000" b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Proceso de Planificación del SGSI</a:t>
            </a:r>
            <a:endParaRPr lang="es-C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5" name="Line 1"/>
          <p:cNvSpPr/>
          <p:nvPr/>
        </p:nvSpPr>
        <p:spPr>
          <a:xfrm>
            <a:off x="210600" y="84024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205920" y="982980"/>
            <a:ext cx="8087913" cy="489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Estimación del riesgo sobre los bienes informáticos.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Evaluación del estado actual de la Seguridad Informática.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Establecimiento de los requisitos de Seguridad Informática.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Selección de los controles de Seguridad Informática</a:t>
            </a:r>
            <a:r>
              <a:rPr lang="es-ES" sz="2000" b="0" strike="noStrike" spc="-1" dirty="0" smtClean="0">
                <a:latin typeface="Myriad Pro"/>
                <a:ea typeface="Noto Sans CJK SC"/>
              </a:rPr>
              <a:t>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Políticas de Seguridad Informática.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Medidas y procedimientos de Seguridad Informática.</a:t>
            </a:r>
            <a:endParaRPr lang="es-CU" sz="2000" b="0" strike="noStrike" spc="-1" dirty="0">
              <a:latin typeface="Arial"/>
            </a:endParaRPr>
          </a:p>
          <a:p>
            <a:pPr marL="343080" indent="-342720"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  <a:buClr>
                <a:srgbClr val="404040"/>
              </a:buClr>
              <a:buFont typeface="Wingdings" charset="2"/>
              <a:buChar char=""/>
            </a:pPr>
            <a:r>
              <a:rPr lang="es-ES" sz="2000" b="0" strike="noStrike" spc="-1" dirty="0">
                <a:latin typeface="Myriad Pro"/>
                <a:ea typeface="Noto Sans CJK SC"/>
              </a:rPr>
              <a:t>Organización de la Seguridad Informática.</a:t>
            </a:r>
            <a:endParaRPr lang="es-CU" sz="2000" b="0" strike="noStrike" spc="-1" dirty="0">
              <a:latin typeface="Arial"/>
            </a:endParaRPr>
          </a:p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endParaRPr lang="es-CU" sz="2000" b="0" strike="noStrike" spc="-1" dirty="0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205920" y="353160"/>
            <a:ext cx="6274080" cy="43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4000"/>
              </a:lnSpc>
              <a:spcBef>
                <a:spcPts val="283"/>
              </a:spcBef>
              <a:spcAft>
                <a:spcPts val="884"/>
              </a:spcAft>
            </a:pPr>
            <a:r>
              <a:rPr lang="es-ES" sz="2000" b="1" strike="noStrike" spc="-1">
                <a:solidFill>
                  <a:srgbClr val="404040"/>
                </a:solidFill>
                <a:latin typeface="Myriad Pro"/>
                <a:ea typeface="Noto Sans CJK SC"/>
              </a:rPr>
              <a:t>Proceso de Planificación del SGSI</a:t>
            </a:r>
            <a:endParaRPr lang="es-CU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864</TotalTime>
  <Words>552</Words>
  <Application>Microsoft Office PowerPoint</Application>
  <PresentationFormat>Presentación en pantalla (4:3)</PresentationFormat>
  <Paragraphs>66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</dc:title>
  <dc:subject/>
  <dc:creator/>
  <dc:description/>
  <cp:lastModifiedBy>PC-Sergio</cp:lastModifiedBy>
  <cp:revision>136</cp:revision>
  <dcterms:created xsi:type="dcterms:W3CDTF">2018-11-30T18:40:00Z</dcterms:created>
  <dcterms:modified xsi:type="dcterms:W3CDTF">2022-07-19T23:27:50Z</dcterms:modified>
  <dc:language>es-CU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3082-10.2.0.5871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4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16</vt:i4>
  </property>
</Properties>
</file>